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8"/>
  </p:notesMasterIdLst>
  <p:sldIdLst>
    <p:sldId id="261" r:id="rId2"/>
    <p:sldId id="279" r:id="rId3"/>
    <p:sldId id="289" r:id="rId4"/>
    <p:sldId id="290" r:id="rId5"/>
    <p:sldId id="291" r:id="rId6"/>
    <p:sldId id="259" r:id="rId7"/>
  </p:sldIdLst>
  <p:sldSz cx="9144000" cy="6858000" type="screen4x3"/>
  <p:notesSz cx="6858000" cy="9144000"/>
  <p:custDataLst>
    <p:tags r:id="rId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BFE2F3"/>
    <a:srgbClr val="C31823"/>
    <a:srgbClr val="C9151E"/>
    <a:srgbClr val="E9CBBC"/>
    <a:srgbClr val="E0A487"/>
    <a:srgbClr val="D97C5B"/>
    <a:srgbClr val="CC141E"/>
    <a:srgbClr val="D05035"/>
    <a:srgbClr val="C816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718" autoAdjust="0"/>
    <p:restoredTop sz="94785" autoAdjust="0"/>
  </p:normalViewPr>
  <p:slideViewPr>
    <p:cSldViewPr snapToGrid="0">
      <p:cViewPr varScale="1">
        <p:scale>
          <a:sx n="110" d="100"/>
          <a:sy n="110" d="100"/>
        </p:scale>
        <p:origin x="668" y="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0" d="100"/>
          <a:sy n="60" d="100"/>
        </p:scale>
        <p:origin x="1616" y="5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DFE78F-58BC-423A-A341-D0065C580108}" type="datetimeFigureOut">
              <a:rPr lang="zh-CN" altLang="en-US" smtClean="0"/>
              <a:t>2023/3/24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4B1CD8-9F96-4F1D-A5B8-2D9E0ECCEB3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此页可以删除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4B1CD8-9F96-4F1D-A5B8-2D9E0ECCEB33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jpe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标题幻灯片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7761" y="5815086"/>
            <a:ext cx="2458720" cy="650876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4070056"/>
            <a:ext cx="7886700" cy="899510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bg1"/>
                </a:solidFill>
                <a:latin typeface="+mj-ea"/>
                <a:ea typeface="+mj-ea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6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628650" y="5034521"/>
            <a:ext cx="7886700" cy="604299"/>
          </a:xfrm>
        </p:spPr>
        <p:txBody>
          <a:bodyPr anchor="ctr">
            <a:noAutofit/>
          </a:bodyPr>
          <a:lstStyle>
            <a:lvl1pPr algn="ctr">
              <a:defRPr lang="zh-CN" altLang="en-US" sz="2800" b="0">
                <a:solidFill>
                  <a:schemeClr val="bg1"/>
                </a:solidFill>
                <a:latin typeface="+mn-ea"/>
                <a:cs typeface="+mj-cs"/>
              </a:defRPr>
            </a:lvl1pPr>
          </a:lstStyle>
          <a:p>
            <a:pPr lvl="0" algn="ctr">
              <a:lnSpc>
                <a:spcPct val="90000"/>
              </a:lnSpc>
              <a:spcBef>
                <a:spcPct val="0"/>
              </a:spcBef>
              <a:buNone/>
            </a:pPr>
            <a:r>
              <a:rPr lang="zh-CN" altLang="en-US"/>
              <a:t>单击以编辑母版副标题样式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132"/>
            <a:ext cx="9144000" cy="3931920"/>
          </a:xfrm>
          <a:prstGeom prst="rect">
            <a:avLst/>
          </a:prstGeom>
        </p:spPr>
      </p:pic>
      <p:cxnSp>
        <p:nvCxnSpPr>
          <p:cNvPr id="9" name="直接连接符 8"/>
          <p:cNvCxnSpPr/>
          <p:nvPr/>
        </p:nvCxnSpPr>
        <p:spPr>
          <a:xfrm>
            <a:off x="0" y="3893788"/>
            <a:ext cx="914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两栏-有页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9144000" cy="66586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6" y="175416"/>
            <a:ext cx="1517655" cy="401413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0" y="6766562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6" name="文本框 5"/>
          <p:cNvSpPr txBox="1"/>
          <p:nvPr/>
        </p:nvSpPr>
        <p:spPr>
          <a:xfrm>
            <a:off x="8250027" y="313202"/>
            <a:ext cx="5788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spc="-60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Page .</a:t>
            </a:r>
            <a:endParaRPr lang="zh-CN" altLang="en-US" sz="1200" spc="-60" baseline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内容占位符 11"/>
          <p:cNvSpPr>
            <a:spLocks noGrp="1"/>
          </p:cNvSpPr>
          <p:nvPr>
            <p:ph sz="quarter" idx="10" hasCustomPrompt="1"/>
          </p:nvPr>
        </p:nvSpPr>
        <p:spPr>
          <a:xfrm>
            <a:off x="262394" y="1717675"/>
            <a:ext cx="4032000" cy="4826248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000"/>
            </a:lvl1pPr>
            <a:lvl2pPr>
              <a:buClr>
                <a:schemeClr val="accent1"/>
              </a:buClr>
              <a:defRPr sz="1800"/>
            </a:lvl2pPr>
            <a:lvl3pPr>
              <a:buClr>
                <a:schemeClr val="accent1"/>
              </a:buClr>
              <a:defRPr sz="1600"/>
            </a:lvl3pPr>
            <a:lvl4pPr>
              <a:buClr>
                <a:schemeClr val="accent1"/>
              </a:buClr>
              <a:defRPr sz="1400"/>
            </a:lvl4pPr>
            <a:lvl5pPr>
              <a:buClr>
                <a:schemeClr val="accent1"/>
              </a:buClr>
              <a:defRPr sz="1400"/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16" name="内容占位符 15"/>
          <p:cNvSpPr>
            <a:spLocks noGrp="1"/>
          </p:cNvSpPr>
          <p:nvPr>
            <p:ph sz="quarter" idx="11" hasCustomPrompt="1"/>
          </p:nvPr>
        </p:nvSpPr>
        <p:spPr>
          <a:xfrm>
            <a:off x="4786314" y="1717675"/>
            <a:ext cx="4032250" cy="4826248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000"/>
            </a:lvl1pPr>
            <a:lvl2pPr>
              <a:buClr>
                <a:schemeClr val="accent1"/>
              </a:buClr>
              <a:defRPr sz="1800"/>
            </a:lvl2pPr>
            <a:lvl3pPr>
              <a:buClr>
                <a:schemeClr val="accent1"/>
              </a:buClr>
              <a:defRPr sz="1600"/>
            </a:lvl3pPr>
            <a:lvl4pPr>
              <a:buClr>
                <a:schemeClr val="accent1"/>
              </a:buClr>
              <a:defRPr sz="1400"/>
            </a:lvl4pPr>
            <a:lvl5pPr>
              <a:buClr>
                <a:schemeClr val="accent1"/>
              </a:buClr>
              <a:defRPr sz="1400"/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21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96566" y="313202"/>
            <a:ext cx="4871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zh-CN" altLang="en-US" sz="1200" spc="-60" baseline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54BD5A17-3153-4A95-988E-B577C14000F1}" type="slidenum">
              <a:rPr lang="en-US" altLang="zh-CN" smtClean="0"/>
              <a:t>‹#›</a:t>
            </a:fld>
            <a:endParaRPr lang="en-US" altLang="zh-CN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62394" y="975600"/>
            <a:ext cx="8566445" cy="576000"/>
          </a:xfrm>
          <a:prstGeom prst="rect">
            <a:avLst/>
          </a:prstGeom>
        </p:spPr>
        <p:txBody>
          <a:bodyPr/>
          <a:lstStyle>
            <a:lvl1pPr>
              <a:defRPr lang="zh-CN" altLang="en-US" sz="32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520"/>
            <a:ext cx="9144000" cy="33680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65863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5" y="175414"/>
            <a:ext cx="1517655" cy="401413"/>
          </a:xfrm>
          <a:prstGeom prst="rect">
            <a:avLst/>
          </a:prstGeom>
        </p:spPr>
      </p:pic>
      <p:sp>
        <p:nvSpPr>
          <p:cNvPr id="17" name="矩形 16"/>
          <p:cNvSpPr/>
          <p:nvPr userDrawn="1"/>
        </p:nvSpPr>
        <p:spPr>
          <a:xfrm>
            <a:off x="0" y="6766560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文本框 17"/>
          <p:cNvSpPr txBox="1"/>
          <p:nvPr userDrawn="1"/>
        </p:nvSpPr>
        <p:spPr>
          <a:xfrm>
            <a:off x="8250026" y="313200"/>
            <a:ext cx="5788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spc="-60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Page .</a:t>
            </a:r>
            <a:endParaRPr lang="zh-CN" altLang="en-US" sz="1200" spc="-60" baseline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518"/>
            <a:ext cx="9144000" cy="33680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对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9144000" cy="66586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6" y="175416"/>
            <a:ext cx="1517655" cy="401413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0" y="6766562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262394" y="960116"/>
            <a:ext cx="4032000" cy="5741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2800" b="1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cxnSp>
        <p:nvCxnSpPr>
          <p:cNvPr id="3" name="直接连接符 2"/>
          <p:cNvCxnSpPr/>
          <p:nvPr/>
        </p:nvCxnSpPr>
        <p:spPr>
          <a:xfrm flipV="1">
            <a:off x="0" y="1550505"/>
            <a:ext cx="9144000" cy="79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内容占位符 11"/>
          <p:cNvSpPr>
            <a:spLocks noGrp="1"/>
          </p:cNvSpPr>
          <p:nvPr>
            <p:ph sz="quarter" idx="10" hasCustomPrompt="1"/>
          </p:nvPr>
        </p:nvSpPr>
        <p:spPr>
          <a:xfrm>
            <a:off x="262394" y="1717675"/>
            <a:ext cx="4032000" cy="4826248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000"/>
            </a:lvl1pPr>
            <a:lvl2pPr>
              <a:buClr>
                <a:schemeClr val="accent1"/>
              </a:buClr>
              <a:defRPr sz="1800"/>
            </a:lvl2pPr>
            <a:lvl3pPr>
              <a:buClr>
                <a:schemeClr val="accent1"/>
              </a:buClr>
              <a:defRPr sz="1600"/>
            </a:lvl3pPr>
            <a:lvl4pPr>
              <a:buClr>
                <a:schemeClr val="accent1"/>
              </a:buClr>
              <a:defRPr sz="1400"/>
            </a:lvl4pPr>
            <a:lvl5pPr>
              <a:buClr>
                <a:schemeClr val="accent1"/>
              </a:buClr>
              <a:defRPr sz="1400"/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16" name="内容占位符 15"/>
          <p:cNvSpPr>
            <a:spLocks noGrp="1"/>
          </p:cNvSpPr>
          <p:nvPr>
            <p:ph sz="quarter" idx="11" hasCustomPrompt="1"/>
          </p:nvPr>
        </p:nvSpPr>
        <p:spPr>
          <a:xfrm>
            <a:off x="4786314" y="1717675"/>
            <a:ext cx="4032250" cy="4826248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000"/>
            </a:lvl1pPr>
            <a:lvl2pPr>
              <a:buClr>
                <a:schemeClr val="accent1"/>
              </a:buClr>
              <a:defRPr sz="1800"/>
            </a:lvl2pPr>
            <a:lvl3pPr>
              <a:buClr>
                <a:schemeClr val="accent1"/>
              </a:buClr>
              <a:defRPr sz="1600"/>
            </a:lvl3pPr>
            <a:lvl4pPr>
              <a:buClr>
                <a:schemeClr val="accent1"/>
              </a:buClr>
              <a:defRPr sz="1400"/>
            </a:lvl4pPr>
            <a:lvl5pPr>
              <a:buClr>
                <a:schemeClr val="accent1"/>
              </a:buClr>
              <a:defRPr sz="1400"/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18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786313" y="958297"/>
            <a:ext cx="4032000" cy="576000"/>
          </a:xfrm>
        </p:spPr>
        <p:txBody>
          <a:bodyPr anchor="b">
            <a:normAutofit/>
          </a:bodyPr>
          <a:lstStyle>
            <a:lvl1pPr marL="0" indent="0" algn="ctr">
              <a:buNone/>
              <a:defRPr lang="zh-CN" altLang="en-US" sz="2800" b="1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28600" lvl="0" indent="-228600" algn="ctr">
              <a:lnSpc>
                <a:spcPct val="90000"/>
              </a:lnSpc>
              <a:spcBef>
                <a:spcPct val="0"/>
              </a:spcBef>
            </a:pPr>
            <a:r>
              <a:rPr lang="zh-CN" altLang="en-US" dirty="0"/>
              <a:t>单击此处编辑标题</a:t>
            </a:r>
          </a:p>
        </p:txBody>
      </p:sp>
      <p:pic>
        <p:nvPicPr>
          <p:cNvPr id="10" name="图片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6586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5" y="175414"/>
            <a:ext cx="1517655" cy="401413"/>
          </a:xfrm>
          <a:prstGeom prst="rect">
            <a:avLst/>
          </a:prstGeom>
        </p:spPr>
      </p:pic>
      <p:sp>
        <p:nvSpPr>
          <p:cNvPr id="13" name="矩形 12"/>
          <p:cNvSpPr/>
          <p:nvPr userDrawn="1"/>
        </p:nvSpPr>
        <p:spPr>
          <a:xfrm>
            <a:off x="0" y="6766560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4" name="直接连接符 13"/>
          <p:cNvCxnSpPr/>
          <p:nvPr userDrawn="1"/>
        </p:nvCxnSpPr>
        <p:spPr>
          <a:xfrm flipV="1">
            <a:off x="0" y="1550505"/>
            <a:ext cx="9144000" cy="79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对比-有页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9144000" cy="66586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6" y="175416"/>
            <a:ext cx="1517655" cy="401413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0" y="6766562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6" name="文本框 5"/>
          <p:cNvSpPr txBox="1"/>
          <p:nvPr/>
        </p:nvSpPr>
        <p:spPr>
          <a:xfrm>
            <a:off x="8250027" y="313202"/>
            <a:ext cx="5788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spc="-60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Page .</a:t>
            </a:r>
            <a:endParaRPr lang="zh-CN" altLang="en-US" sz="1200" spc="-60" baseline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262394" y="960116"/>
            <a:ext cx="4032000" cy="5741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2800" b="1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cxnSp>
        <p:nvCxnSpPr>
          <p:cNvPr id="3" name="直接连接符 2"/>
          <p:cNvCxnSpPr/>
          <p:nvPr/>
        </p:nvCxnSpPr>
        <p:spPr>
          <a:xfrm flipV="1">
            <a:off x="0" y="1550505"/>
            <a:ext cx="9144000" cy="79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内容占位符 11"/>
          <p:cNvSpPr>
            <a:spLocks noGrp="1"/>
          </p:cNvSpPr>
          <p:nvPr>
            <p:ph sz="quarter" idx="10" hasCustomPrompt="1"/>
          </p:nvPr>
        </p:nvSpPr>
        <p:spPr>
          <a:xfrm>
            <a:off x="262394" y="1717675"/>
            <a:ext cx="4032000" cy="4826248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000"/>
            </a:lvl1pPr>
            <a:lvl2pPr>
              <a:buClr>
                <a:schemeClr val="accent1"/>
              </a:buClr>
              <a:defRPr sz="1800"/>
            </a:lvl2pPr>
            <a:lvl3pPr>
              <a:buClr>
                <a:schemeClr val="accent1"/>
              </a:buClr>
              <a:defRPr sz="1600"/>
            </a:lvl3pPr>
            <a:lvl4pPr>
              <a:buClr>
                <a:schemeClr val="accent1"/>
              </a:buClr>
              <a:defRPr sz="1400"/>
            </a:lvl4pPr>
            <a:lvl5pPr>
              <a:buClr>
                <a:schemeClr val="accent1"/>
              </a:buClr>
              <a:defRPr sz="1400"/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16" name="内容占位符 15"/>
          <p:cNvSpPr>
            <a:spLocks noGrp="1"/>
          </p:cNvSpPr>
          <p:nvPr>
            <p:ph sz="quarter" idx="11" hasCustomPrompt="1"/>
          </p:nvPr>
        </p:nvSpPr>
        <p:spPr>
          <a:xfrm>
            <a:off x="4786314" y="1717675"/>
            <a:ext cx="4032250" cy="4826248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000"/>
            </a:lvl1pPr>
            <a:lvl2pPr>
              <a:buClr>
                <a:schemeClr val="accent1"/>
              </a:buClr>
              <a:defRPr sz="1800"/>
            </a:lvl2pPr>
            <a:lvl3pPr>
              <a:buClr>
                <a:schemeClr val="accent1"/>
              </a:buClr>
              <a:defRPr sz="1600"/>
            </a:lvl3pPr>
            <a:lvl4pPr>
              <a:buClr>
                <a:schemeClr val="accent1"/>
              </a:buClr>
              <a:defRPr sz="1400"/>
            </a:lvl4pPr>
            <a:lvl5pPr>
              <a:buClr>
                <a:schemeClr val="accent1"/>
              </a:buClr>
              <a:defRPr sz="1400"/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18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786313" y="958297"/>
            <a:ext cx="4032000" cy="576000"/>
          </a:xfrm>
        </p:spPr>
        <p:txBody>
          <a:bodyPr anchor="b">
            <a:normAutofit/>
          </a:bodyPr>
          <a:lstStyle>
            <a:lvl1pPr marL="0" indent="0" algn="ctr">
              <a:buNone/>
              <a:defRPr lang="zh-CN" altLang="en-US" sz="2800" b="1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28600" lvl="0" indent="-228600" algn="ctr">
              <a:lnSpc>
                <a:spcPct val="90000"/>
              </a:lnSpc>
              <a:spcBef>
                <a:spcPct val="0"/>
              </a:spcBef>
            </a:pPr>
            <a:r>
              <a:rPr lang="zh-CN" altLang="en-US" dirty="0"/>
              <a:t>单击此处编辑标题</a:t>
            </a:r>
          </a:p>
        </p:txBody>
      </p:sp>
      <p:sp>
        <p:nvSpPr>
          <p:cNvPr id="21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96566" y="313202"/>
            <a:ext cx="4871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zh-CN" altLang="en-US" sz="1200" spc="-60" baseline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54BD5A17-3153-4A95-988E-B577C14000F1}" type="slidenum">
              <a:rPr lang="en-US" altLang="zh-CN" smtClean="0"/>
              <a:t>‹#›</a:t>
            </a:fld>
            <a:endParaRPr lang="en-US" altLang="zh-CN" dirty="0"/>
          </a:p>
        </p:txBody>
      </p:sp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65863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5" y="175414"/>
            <a:ext cx="1517655" cy="401413"/>
          </a:xfrm>
          <a:prstGeom prst="rect">
            <a:avLst/>
          </a:prstGeom>
        </p:spPr>
      </p:pic>
      <p:sp>
        <p:nvSpPr>
          <p:cNvPr id="17" name="矩形 16"/>
          <p:cNvSpPr/>
          <p:nvPr userDrawn="1"/>
        </p:nvSpPr>
        <p:spPr>
          <a:xfrm>
            <a:off x="0" y="6766560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文本框 18"/>
          <p:cNvSpPr txBox="1"/>
          <p:nvPr userDrawn="1"/>
        </p:nvSpPr>
        <p:spPr>
          <a:xfrm>
            <a:off x="8250026" y="313200"/>
            <a:ext cx="5788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spc="-60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Page .</a:t>
            </a:r>
            <a:endParaRPr lang="zh-CN" altLang="en-US" sz="1200" spc="-60" baseline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20" name="直接连接符 19"/>
          <p:cNvCxnSpPr/>
          <p:nvPr userDrawn="1"/>
        </p:nvCxnSpPr>
        <p:spPr>
          <a:xfrm flipV="1">
            <a:off x="0" y="1550505"/>
            <a:ext cx="9144000" cy="79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封面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7761" y="5815086"/>
            <a:ext cx="2458720" cy="650876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9124" y="4006448"/>
            <a:ext cx="8325019" cy="1114192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4000" b="1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6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469125" y="5245248"/>
            <a:ext cx="5820358" cy="468179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lang="zh-CN" altLang="en-US" sz="2400" b="0">
                <a:solidFill>
                  <a:schemeClr val="bg1"/>
                </a:solidFill>
                <a:latin typeface="+mn-ea"/>
                <a:cs typeface="+mj-cs"/>
              </a:defRPr>
            </a:lvl1pPr>
          </a:lstStyle>
          <a:p>
            <a:pPr marL="228600" lvl="0" indent="-228600" algn="ctr">
              <a:lnSpc>
                <a:spcPct val="90000"/>
              </a:lnSpc>
              <a:spcBef>
                <a:spcPct val="0"/>
              </a:spcBef>
            </a:pPr>
            <a:r>
              <a:rPr lang="zh-CN" altLang="en-US" dirty="0"/>
              <a:t>单击以编辑母版副标题样式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132"/>
            <a:ext cx="9144000" cy="3931920"/>
          </a:xfrm>
          <a:prstGeom prst="rect">
            <a:avLst/>
          </a:prstGeom>
        </p:spPr>
      </p:pic>
      <p:cxnSp>
        <p:nvCxnSpPr>
          <p:cNvPr id="9" name="直接连接符 8"/>
          <p:cNvCxnSpPr/>
          <p:nvPr/>
        </p:nvCxnSpPr>
        <p:spPr>
          <a:xfrm>
            <a:off x="0" y="3893788"/>
            <a:ext cx="914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本占位符 6"/>
          <p:cNvSpPr>
            <a:spLocks noGrp="1"/>
          </p:cNvSpPr>
          <p:nvPr>
            <p:ph type="body" sz="quarter" idx="10" hasCustomPrompt="1"/>
          </p:nvPr>
        </p:nvSpPr>
        <p:spPr>
          <a:xfrm>
            <a:off x="469125" y="5815087"/>
            <a:ext cx="4159250" cy="49900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 dirty="0"/>
              <a:t>单击此处添加日期</a:t>
            </a:r>
          </a:p>
        </p:txBody>
      </p:sp>
      <p:pic>
        <p:nvPicPr>
          <p:cNvPr id="10" name="图片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132"/>
            <a:ext cx="9144000" cy="3931920"/>
          </a:xfrm>
          <a:prstGeom prst="rect">
            <a:avLst/>
          </a:prstGeom>
        </p:spPr>
      </p:pic>
      <p:cxnSp>
        <p:nvCxnSpPr>
          <p:cNvPr id="11" name="直接连接符 10"/>
          <p:cNvCxnSpPr/>
          <p:nvPr userDrawn="1"/>
        </p:nvCxnSpPr>
        <p:spPr>
          <a:xfrm>
            <a:off x="0" y="3893788"/>
            <a:ext cx="914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封底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12546"/>
            <a:ext cx="9144000" cy="279654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991" y="4211593"/>
            <a:ext cx="3021843" cy="79994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628650" y="1552217"/>
            <a:ext cx="7886700" cy="1325563"/>
          </a:xfrm>
          <a:prstGeom prst="rect">
            <a:avLst/>
          </a:prstGeom>
        </p:spPr>
        <p:txBody>
          <a:bodyPr anchor="ctr"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9144000" cy="66586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6" y="175416"/>
            <a:ext cx="1517655" cy="401413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0" y="6766562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520"/>
            <a:ext cx="9144000" cy="336803"/>
          </a:xfrm>
          <a:prstGeom prst="rect">
            <a:avLst/>
          </a:prstGeom>
        </p:spPr>
      </p:pic>
      <p:sp>
        <p:nvSpPr>
          <p:cNvPr id="3" name="内容占位符 2"/>
          <p:cNvSpPr>
            <a:spLocks noGrp="1"/>
          </p:cNvSpPr>
          <p:nvPr>
            <p:ph sz="quarter" idx="10" hasCustomPrompt="1"/>
          </p:nvPr>
        </p:nvSpPr>
        <p:spPr>
          <a:xfrm>
            <a:off x="494026" y="1685678"/>
            <a:ext cx="8372163" cy="4921498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000"/>
            </a:lvl1pPr>
            <a:lvl2pPr>
              <a:buClr>
                <a:schemeClr val="accent1"/>
              </a:buClr>
              <a:defRPr sz="1800"/>
            </a:lvl2pPr>
            <a:lvl3pPr>
              <a:buClr>
                <a:schemeClr val="accent1"/>
              </a:buClr>
              <a:defRPr sz="1600"/>
            </a:lvl3pPr>
            <a:lvl4pPr>
              <a:buClr>
                <a:schemeClr val="accent1"/>
              </a:buClr>
              <a:defRPr sz="1400"/>
            </a:lvl4pPr>
            <a:lvl5pPr>
              <a:buClr>
                <a:schemeClr val="accent1"/>
              </a:buClr>
              <a:defRPr sz="1400"/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494024" y="974279"/>
            <a:ext cx="8372163" cy="574183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6586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5" y="175414"/>
            <a:ext cx="1517655" cy="401413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0" y="6766560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518"/>
            <a:ext cx="9144000" cy="33680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内页-有页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9144000" cy="66586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6" y="175416"/>
            <a:ext cx="1517655" cy="401413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0" y="6766562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520"/>
            <a:ext cx="9144000" cy="336803"/>
          </a:xfrm>
          <a:prstGeom prst="rect">
            <a:avLst/>
          </a:prstGeom>
        </p:spPr>
      </p:pic>
      <p:sp>
        <p:nvSpPr>
          <p:cNvPr id="3" name="内容占位符 2"/>
          <p:cNvSpPr>
            <a:spLocks noGrp="1"/>
          </p:cNvSpPr>
          <p:nvPr>
            <p:ph sz="quarter" idx="10" hasCustomPrompt="1"/>
          </p:nvPr>
        </p:nvSpPr>
        <p:spPr>
          <a:xfrm>
            <a:off x="494026" y="1685678"/>
            <a:ext cx="8372163" cy="4921498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000"/>
            </a:lvl1pPr>
            <a:lvl2pPr>
              <a:buClr>
                <a:schemeClr val="accent1"/>
              </a:buClr>
              <a:defRPr sz="1800"/>
            </a:lvl2pPr>
            <a:lvl3pPr>
              <a:buClr>
                <a:schemeClr val="accent1"/>
              </a:buClr>
              <a:defRPr sz="1600"/>
            </a:lvl3pPr>
            <a:lvl4pPr>
              <a:buClr>
                <a:schemeClr val="accent1"/>
              </a:buClr>
              <a:defRPr sz="1400"/>
            </a:lvl4pPr>
            <a:lvl5pPr>
              <a:buClr>
                <a:schemeClr val="accent1"/>
              </a:buClr>
              <a:defRPr sz="1400"/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494026" y="975602"/>
            <a:ext cx="8372163" cy="574183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8250027" y="311755"/>
            <a:ext cx="5788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spc="-60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Page .</a:t>
            </a:r>
            <a:endParaRPr lang="zh-CN" altLang="en-US" sz="1200" spc="-60" baseline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灯片编号占位符 5"/>
          <p:cNvSpPr txBox="1"/>
          <p:nvPr/>
        </p:nvSpPr>
        <p:spPr>
          <a:xfrm>
            <a:off x="8697601" y="311755"/>
            <a:ext cx="3651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1200" spc="-60" baseline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fld id="{E1703B59-C883-4B8B-974E-AFB30A6C43A7}" type="slidenum">
              <a:rPr lang="zh-CN" altLang="en-US" sz="1200" smtClean="0"/>
              <a:t>‹#›</a:t>
            </a:fld>
            <a:endParaRPr lang="zh-CN" altLang="en-US" sz="1200" dirty="0"/>
          </a:p>
        </p:txBody>
      </p:sp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65863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5" y="175414"/>
            <a:ext cx="1517655" cy="401413"/>
          </a:xfrm>
          <a:prstGeom prst="rect">
            <a:avLst/>
          </a:prstGeom>
        </p:spPr>
      </p:pic>
      <p:sp>
        <p:nvSpPr>
          <p:cNvPr id="13" name="矩形 12"/>
          <p:cNvSpPr/>
          <p:nvPr userDrawn="1"/>
        </p:nvSpPr>
        <p:spPr>
          <a:xfrm>
            <a:off x="0" y="6766560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518"/>
            <a:ext cx="9144000" cy="336803"/>
          </a:xfrm>
          <a:prstGeom prst="rect">
            <a:avLst/>
          </a:prstGeom>
        </p:spPr>
      </p:pic>
      <p:sp>
        <p:nvSpPr>
          <p:cNvPr id="16" name="文本框 15"/>
          <p:cNvSpPr txBox="1"/>
          <p:nvPr userDrawn="1"/>
        </p:nvSpPr>
        <p:spPr>
          <a:xfrm>
            <a:off x="8250026" y="311755"/>
            <a:ext cx="5788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spc="-60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Page .</a:t>
            </a:r>
            <a:endParaRPr lang="zh-CN" altLang="en-US" sz="1200" spc="-60" baseline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灯片编号占位符 5"/>
          <p:cNvSpPr txBox="1"/>
          <p:nvPr userDrawn="1"/>
        </p:nvSpPr>
        <p:spPr>
          <a:xfrm>
            <a:off x="8697600" y="311755"/>
            <a:ext cx="3651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1200" spc="-60" baseline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fld id="{E1703B59-C883-4B8B-974E-AFB30A6C43A7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9144000" cy="665863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0" y="5821680"/>
            <a:ext cx="9144000" cy="1036320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294" y="6100773"/>
            <a:ext cx="1958547" cy="51846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3851" y="235137"/>
            <a:ext cx="6474515" cy="337358"/>
          </a:xfrm>
          <a:prstGeom prst="rect">
            <a:avLst/>
          </a:prstGeom>
        </p:spPr>
        <p:txBody>
          <a:bodyPr anchor="ctr"/>
          <a:lstStyle>
            <a:lvl1pPr>
              <a:defRPr sz="2000">
                <a:solidFill>
                  <a:schemeClr val="accent1"/>
                </a:solidFill>
                <a:effectLst>
                  <a:glow rad="25400">
                    <a:srgbClr val="BFE2F3"/>
                  </a:glow>
                </a:effectLst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0411"/>
            <a:ext cx="9144000" cy="51816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65863"/>
          </a:xfrm>
          <a:prstGeom prst="rect">
            <a:avLst/>
          </a:prstGeom>
        </p:spPr>
      </p:pic>
      <p:sp>
        <p:nvSpPr>
          <p:cNvPr id="10" name="矩形 9"/>
          <p:cNvSpPr/>
          <p:nvPr userDrawn="1"/>
        </p:nvSpPr>
        <p:spPr>
          <a:xfrm>
            <a:off x="0" y="5821680"/>
            <a:ext cx="9144000" cy="1036320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293" y="6100771"/>
            <a:ext cx="1958547" cy="518469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0411"/>
            <a:ext cx="9144000" cy="5181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9144000" cy="66586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6" y="175416"/>
            <a:ext cx="1517655" cy="401413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0" y="6766562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494026" y="975602"/>
            <a:ext cx="8372163" cy="574183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520"/>
            <a:ext cx="9144000" cy="336803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65863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5" y="175414"/>
            <a:ext cx="1517655" cy="401413"/>
          </a:xfrm>
          <a:prstGeom prst="rect">
            <a:avLst/>
          </a:prstGeom>
        </p:spPr>
      </p:pic>
      <p:sp>
        <p:nvSpPr>
          <p:cNvPr id="10" name="矩形 9"/>
          <p:cNvSpPr/>
          <p:nvPr userDrawn="1"/>
        </p:nvSpPr>
        <p:spPr>
          <a:xfrm>
            <a:off x="0" y="6766560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518"/>
            <a:ext cx="9144000" cy="33680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纯标题-有页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9144000" cy="66586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6" y="175416"/>
            <a:ext cx="1517655" cy="401413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0" y="6766562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494026" y="975602"/>
            <a:ext cx="8372163" cy="574183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10" name="文本框 9"/>
          <p:cNvSpPr txBox="1"/>
          <p:nvPr/>
        </p:nvSpPr>
        <p:spPr>
          <a:xfrm>
            <a:off x="8250027" y="311755"/>
            <a:ext cx="5788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spc="-60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Page .</a:t>
            </a:r>
            <a:endParaRPr lang="zh-CN" altLang="en-US" sz="1200" spc="-60" baseline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灯片编号占位符 5"/>
          <p:cNvSpPr txBox="1"/>
          <p:nvPr/>
        </p:nvSpPr>
        <p:spPr>
          <a:xfrm>
            <a:off x="8696566" y="311755"/>
            <a:ext cx="4474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200" spc="-60" baseline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fld id="{7E0B4DC1-AB35-4259-8072-EA8F5B8A0BBF}" type="slidenum">
              <a:rPr lang="zh-CN" altLang="en-US" sz="1200" smtClean="0"/>
              <a:t>‹#›</a:t>
            </a:fld>
            <a:endParaRPr lang="zh-CN" altLang="en-US" sz="1200" dirty="0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520"/>
            <a:ext cx="9144000" cy="33680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65863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5" y="175414"/>
            <a:ext cx="1517655" cy="401413"/>
          </a:xfrm>
          <a:prstGeom prst="rect">
            <a:avLst/>
          </a:prstGeom>
        </p:spPr>
      </p:pic>
      <p:sp>
        <p:nvSpPr>
          <p:cNvPr id="14" name="矩形 13"/>
          <p:cNvSpPr/>
          <p:nvPr userDrawn="1"/>
        </p:nvSpPr>
        <p:spPr>
          <a:xfrm>
            <a:off x="0" y="6766560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文本框 15"/>
          <p:cNvSpPr txBox="1"/>
          <p:nvPr userDrawn="1"/>
        </p:nvSpPr>
        <p:spPr>
          <a:xfrm>
            <a:off x="8250026" y="311755"/>
            <a:ext cx="5788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spc="-60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Page .</a:t>
            </a:r>
            <a:endParaRPr lang="zh-CN" altLang="en-US" sz="1200" spc="-60" baseline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灯片编号占位符 5"/>
          <p:cNvSpPr txBox="1"/>
          <p:nvPr userDrawn="1"/>
        </p:nvSpPr>
        <p:spPr>
          <a:xfrm>
            <a:off x="8696565" y="311755"/>
            <a:ext cx="4474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200" spc="-60" baseline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fld id="{7E0B4DC1-AB35-4259-8072-EA8F5B8A0BBF}" type="slidenum">
              <a:rPr lang="zh-CN" altLang="en-US" smtClean="0"/>
              <a:t>‹#›</a:t>
            </a:fld>
            <a:endParaRPr lang="zh-CN" altLang="en-US" dirty="0"/>
          </a:p>
        </p:txBody>
      </p:sp>
      <p:pic>
        <p:nvPicPr>
          <p:cNvPr id="18" name="图片 1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518"/>
            <a:ext cx="9144000" cy="33680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9144000" cy="66586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6" y="175416"/>
            <a:ext cx="1517655" cy="401413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0" y="6766562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6586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5" y="175414"/>
            <a:ext cx="1517655" cy="401413"/>
          </a:xfrm>
          <a:prstGeom prst="rect">
            <a:avLst/>
          </a:prstGeom>
        </p:spPr>
      </p:pic>
      <p:sp>
        <p:nvSpPr>
          <p:cNvPr id="7" name="矩形 6"/>
          <p:cNvSpPr/>
          <p:nvPr userDrawn="1"/>
        </p:nvSpPr>
        <p:spPr>
          <a:xfrm>
            <a:off x="0" y="6766560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-有页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9144000" cy="66586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6" y="175416"/>
            <a:ext cx="1517655" cy="401413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0" y="6766562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5" name="文本框 4"/>
          <p:cNvSpPr txBox="1"/>
          <p:nvPr/>
        </p:nvSpPr>
        <p:spPr>
          <a:xfrm>
            <a:off x="8250027" y="311755"/>
            <a:ext cx="5788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spc="-60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Page .</a:t>
            </a:r>
            <a:endParaRPr lang="zh-CN" altLang="en-US" sz="1200" spc="-60" baseline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97601" y="313202"/>
            <a:ext cx="3651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>
              <a:defRPr lang="zh-CN" altLang="en-US" sz="1200" spc="-60" baseline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E1703B59-C883-4B8B-974E-AFB30A6C43A7}" type="slidenum">
              <a:rPr lang="en-US" altLang="zh-CN" smtClean="0"/>
              <a:t>‹#›</a:t>
            </a:fld>
            <a:endParaRPr lang="en-US" altLang="zh-CN"/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6586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5" y="175414"/>
            <a:ext cx="1517655" cy="401413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0" y="6766560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 userDrawn="1"/>
        </p:nvSpPr>
        <p:spPr>
          <a:xfrm>
            <a:off x="8250026" y="311755"/>
            <a:ext cx="5788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spc="-60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Page .</a:t>
            </a:r>
            <a:endParaRPr lang="zh-CN" altLang="en-US" sz="1200" spc="-60" baseline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两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9144000" cy="66586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6" y="175416"/>
            <a:ext cx="1517655" cy="401413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0" y="6766562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2" name="内容占位符 11"/>
          <p:cNvSpPr>
            <a:spLocks noGrp="1"/>
          </p:cNvSpPr>
          <p:nvPr>
            <p:ph sz="quarter" idx="10" hasCustomPrompt="1"/>
          </p:nvPr>
        </p:nvSpPr>
        <p:spPr>
          <a:xfrm>
            <a:off x="262394" y="1717675"/>
            <a:ext cx="4032000" cy="4826248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000"/>
            </a:lvl1pPr>
            <a:lvl2pPr>
              <a:buClr>
                <a:schemeClr val="accent1"/>
              </a:buClr>
              <a:defRPr sz="1800"/>
            </a:lvl2pPr>
            <a:lvl3pPr>
              <a:buClr>
                <a:schemeClr val="accent1"/>
              </a:buClr>
              <a:defRPr sz="1600"/>
            </a:lvl3pPr>
            <a:lvl4pPr>
              <a:buClr>
                <a:schemeClr val="accent1"/>
              </a:buClr>
              <a:defRPr sz="1400"/>
            </a:lvl4pPr>
            <a:lvl5pPr>
              <a:buClr>
                <a:schemeClr val="accent1"/>
              </a:buClr>
              <a:defRPr sz="1400"/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16" name="内容占位符 15"/>
          <p:cNvSpPr>
            <a:spLocks noGrp="1"/>
          </p:cNvSpPr>
          <p:nvPr>
            <p:ph sz="quarter" idx="11" hasCustomPrompt="1"/>
          </p:nvPr>
        </p:nvSpPr>
        <p:spPr>
          <a:xfrm>
            <a:off x="4786314" y="1717675"/>
            <a:ext cx="4032250" cy="4826248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000"/>
            </a:lvl1pPr>
            <a:lvl2pPr>
              <a:buClr>
                <a:schemeClr val="accent1"/>
              </a:buClr>
              <a:defRPr sz="1800"/>
            </a:lvl2pPr>
            <a:lvl3pPr>
              <a:buClr>
                <a:schemeClr val="accent1"/>
              </a:buClr>
              <a:defRPr sz="1600"/>
            </a:lvl3pPr>
            <a:lvl4pPr>
              <a:buClr>
                <a:schemeClr val="accent1"/>
              </a:buClr>
              <a:defRPr sz="1400"/>
            </a:lvl4pPr>
            <a:lvl5pPr>
              <a:buClr>
                <a:schemeClr val="accent1"/>
              </a:buClr>
              <a:defRPr sz="1400"/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62394" y="975600"/>
            <a:ext cx="8556169" cy="576000"/>
          </a:xfrm>
          <a:prstGeom prst="rect">
            <a:avLst/>
          </a:prstGeom>
        </p:spPr>
        <p:txBody>
          <a:bodyPr/>
          <a:lstStyle>
            <a:lvl1pPr>
              <a:defRPr lang="zh-CN" altLang="en-US" sz="32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/>
              <a:t>单击此处编辑母版标题样式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520"/>
            <a:ext cx="9144000" cy="336803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6586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5" y="175414"/>
            <a:ext cx="1517655" cy="401413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0" y="6766560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518"/>
            <a:ext cx="9144000" cy="336803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9144000" cy="665863"/>
          </a:xfrm>
          <a:prstGeom prst="rect">
            <a:avLst/>
          </a:prstGeom>
        </p:spPr>
      </p:pic>
      <p:sp>
        <p:nvSpPr>
          <p:cNvPr id="5" name="标题 1"/>
          <p:cNvSpPr txBox="1"/>
          <p:nvPr/>
        </p:nvSpPr>
        <p:spPr>
          <a:xfrm>
            <a:off x="323851" y="235137"/>
            <a:ext cx="6474515" cy="337358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tx2"/>
                </a:solidFill>
                <a:effectLst>
                  <a:glow rad="25400">
                    <a:srgbClr val="BFE2F3"/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000" dirty="0">
                <a:solidFill>
                  <a:schemeClr val="accent1"/>
                </a:solidFill>
              </a:rPr>
              <a:t>单击此处编辑母版标题样式</a:t>
            </a:r>
          </a:p>
        </p:txBody>
      </p:sp>
      <p:sp>
        <p:nvSpPr>
          <p:cNvPr id="6" name="文本占位符 5"/>
          <p:cNvSpPr>
            <a:spLocks noGrp="1"/>
          </p:cNvSpPr>
          <p:nvPr>
            <p:ph type="body" idx="1"/>
          </p:nvPr>
        </p:nvSpPr>
        <p:spPr>
          <a:xfrm>
            <a:off x="413469" y="807632"/>
            <a:ext cx="8340421" cy="5865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7" name="矩形 6"/>
          <p:cNvSpPr/>
          <p:nvPr/>
        </p:nvSpPr>
        <p:spPr>
          <a:xfrm>
            <a:off x="0" y="6766562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65863"/>
          </a:xfrm>
          <a:prstGeom prst="rect">
            <a:avLst/>
          </a:prstGeom>
        </p:spPr>
      </p:pic>
      <p:sp>
        <p:nvSpPr>
          <p:cNvPr id="9" name="标题 1"/>
          <p:cNvSpPr txBox="1"/>
          <p:nvPr userDrawn="1"/>
        </p:nvSpPr>
        <p:spPr>
          <a:xfrm>
            <a:off x="323850" y="235137"/>
            <a:ext cx="6474515" cy="337358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tx2"/>
                </a:solidFill>
                <a:effectLst>
                  <a:glow rad="25400">
                    <a:srgbClr val="BFE2F3"/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dirty="0">
                <a:solidFill>
                  <a:schemeClr val="accent1"/>
                </a:solidFill>
              </a:rPr>
              <a:t>单击此处编辑母版标题样式</a:t>
            </a:r>
          </a:p>
        </p:txBody>
      </p:sp>
      <p:sp>
        <p:nvSpPr>
          <p:cNvPr id="10" name="矩形 9"/>
          <p:cNvSpPr/>
          <p:nvPr userDrawn="1"/>
        </p:nvSpPr>
        <p:spPr>
          <a:xfrm>
            <a:off x="0" y="6766560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Calibri" panose="020F0502020204030204" pitchFamily="34" charset="0"/>
        <a:buChar char="▪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Calibri" panose="020F0502020204030204" pitchFamily="34" charset="0"/>
        <a:buChar char="▪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Calibri" panose="020F0502020204030204" pitchFamily="34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Calibri" panose="020F0502020204030204" pitchFamily="34" charset="0"/>
        <a:buChar char="▪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Calibri" panose="020F0502020204030204" pitchFamily="34" charset="0"/>
        <a:buChar char="▪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ssc.sjtu.edu.cn/f/0b731a04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ssc.sjtu.edu.cn/s/ff34061e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10000"/>
              </a:lnSpc>
            </a:pPr>
            <a:r>
              <a:rPr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五四评优</a:t>
            </a:r>
            <a:r>
              <a:rPr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一门式线上平台使用说明</a:t>
            </a:r>
          </a:p>
        </p:txBody>
      </p:sp>
      <p:sp>
        <p:nvSpPr>
          <p:cNvPr id="2" name="副标题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CN" sz="2000" dirty="0"/>
              <a:t>2023</a:t>
            </a:r>
            <a:r>
              <a:rPr lang="zh-CN" altLang="en-US" sz="2000" dirty="0"/>
              <a:t>年</a:t>
            </a:r>
            <a:r>
              <a:rPr lang="en-US" altLang="zh-CN" sz="2000" dirty="0"/>
              <a:t>3</a:t>
            </a:r>
            <a:r>
              <a:rPr lang="zh-CN" altLang="en-US" sz="2000" dirty="0"/>
              <a:t>月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3"/>
          <p:cNvSpPr>
            <a:spLocks noGrp="1"/>
          </p:cNvSpPr>
          <p:nvPr>
            <p:ph sz="quarter" idx="10"/>
          </p:nvPr>
        </p:nvSpPr>
        <p:spPr>
          <a:xfrm>
            <a:off x="494024" y="1685678"/>
            <a:ext cx="5761117" cy="4921498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1800" b="1" dirty="0">
                <a:solidFill>
                  <a:srgbClr val="FF0000"/>
                </a:solidFill>
              </a:rPr>
              <a:t>进入表单（点击链接）</a:t>
            </a:r>
            <a:endParaRPr lang="en-US" altLang="zh-CN" sz="1800" b="1" dirty="0">
              <a:solidFill>
                <a:srgbClr val="FF0000"/>
              </a:solidFill>
            </a:endParaRPr>
          </a:p>
          <a:p>
            <a:pPr marL="457200" lvl="1" indent="0">
              <a:lnSpc>
                <a:spcPct val="150000"/>
              </a:lnSpc>
              <a:buNone/>
            </a:pPr>
            <a:r>
              <a:rPr lang="en-US" altLang="zh-CN" sz="1600" b="1" dirty="0">
                <a:hlinkClick r:id="rId2"/>
              </a:rPr>
              <a:t>https://ssc.sjtu.edu.cn/f/0b731a04</a:t>
            </a:r>
            <a:r>
              <a:rPr lang="zh-CN" altLang="en-US" sz="1600" b="1" dirty="0"/>
              <a:t>（一门式服务平台）</a:t>
            </a:r>
            <a:endParaRPr lang="en-US" altLang="zh-CN" sz="1600" b="1" dirty="0"/>
          </a:p>
          <a:p>
            <a:pPr marL="457200" lvl="1" indent="0">
              <a:lnSpc>
                <a:spcPct val="150000"/>
              </a:lnSpc>
              <a:buNone/>
            </a:pPr>
            <a:r>
              <a:rPr lang="zh-CN" altLang="en-US" sz="1600" b="1" dirty="0"/>
              <a:t>本次评优仅提供</a:t>
            </a:r>
            <a:r>
              <a:rPr lang="zh-CN" altLang="en-US" sz="1600" b="1" dirty="0">
                <a:solidFill>
                  <a:srgbClr val="FF0000"/>
                </a:solidFill>
              </a:rPr>
              <a:t>优秀团员和优秀团干部</a:t>
            </a:r>
            <a:r>
              <a:rPr lang="zh-CN" altLang="en-US" sz="1600" b="1" dirty="0"/>
              <a:t>的线上审批通道</a:t>
            </a:r>
            <a:endParaRPr lang="en-US" altLang="zh-CN" sz="1800" b="1" dirty="0"/>
          </a:p>
          <a:p>
            <a:pPr marL="457200" indent="-457200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1800" b="1" dirty="0">
                <a:solidFill>
                  <a:srgbClr val="FF0000"/>
                </a:solidFill>
              </a:rPr>
              <a:t>使用交大</a:t>
            </a:r>
            <a:r>
              <a:rPr lang="en-US" altLang="zh-CN" sz="1800" b="1" dirty="0" err="1">
                <a:solidFill>
                  <a:srgbClr val="FF0000"/>
                </a:solidFill>
              </a:rPr>
              <a:t>jaccount</a:t>
            </a:r>
            <a:r>
              <a:rPr lang="zh-CN" altLang="en-US" sz="1800" b="1" dirty="0">
                <a:solidFill>
                  <a:srgbClr val="FF0000"/>
                </a:solidFill>
              </a:rPr>
              <a:t>账号登陆，进行表单填写</a:t>
            </a:r>
            <a:endParaRPr lang="en-US" altLang="zh-CN" sz="1800" b="1" dirty="0">
              <a:solidFill>
                <a:srgbClr val="FF0000"/>
              </a:solidFill>
            </a:endParaRPr>
          </a:p>
          <a:p>
            <a:pPr marL="457200" lvl="1" indent="0">
              <a:lnSpc>
                <a:spcPct val="150000"/>
              </a:lnSpc>
              <a:buNone/>
            </a:pPr>
            <a:endParaRPr lang="en-US" altLang="zh-CN" sz="1600" dirty="0"/>
          </a:p>
          <a:p>
            <a:pPr marL="457200" lvl="1" indent="0">
              <a:lnSpc>
                <a:spcPct val="150000"/>
              </a:lnSpc>
              <a:buNone/>
            </a:pPr>
            <a:endParaRPr lang="en-US" altLang="zh-CN" sz="1600" dirty="0"/>
          </a:p>
          <a:p>
            <a:pPr marL="0" indent="0">
              <a:lnSpc>
                <a:spcPct val="150000"/>
              </a:lnSpc>
              <a:buNone/>
            </a:pPr>
            <a:endParaRPr lang="en-US" altLang="zh-CN" sz="1800" b="1" dirty="0"/>
          </a:p>
          <a:p>
            <a:pPr marL="457200" indent="-457200">
              <a:lnSpc>
                <a:spcPct val="150000"/>
              </a:lnSpc>
              <a:buFont typeface="+mj-ea"/>
              <a:buAutoNum type="circleNumDbPlain"/>
            </a:pPr>
            <a:endParaRPr lang="en-US" altLang="zh-CN" sz="1800" b="1" dirty="0"/>
          </a:p>
          <a:p>
            <a:pPr marL="457200" indent="-457200">
              <a:lnSpc>
                <a:spcPct val="150000"/>
              </a:lnSpc>
              <a:buFont typeface="+mj-ea"/>
              <a:buAutoNum type="circleNumDbPlain"/>
            </a:pPr>
            <a:endParaRPr lang="en-US" altLang="zh-CN" sz="1800" b="1" dirty="0"/>
          </a:p>
          <a:p>
            <a:pPr marL="457200" indent="-457200">
              <a:lnSpc>
                <a:spcPct val="150000"/>
              </a:lnSpc>
              <a:buFont typeface="+mj-ea"/>
              <a:buAutoNum type="circleNumDbPlain"/>
            </a:pPr>
            <a:endParaRPr lang="en-US" altLang="zh-CN" sz="1800" b="1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拟</a:t>
            </a:r>
            <a:r>
              <a:rPr lang="zh-CN" altLang="en-US"/>
              <a:t>推荐</a:t>
            </a:r>
            <a:r>
              <a:rPr lang="zh-CN" altLang="en-US" dirty="0"/>
              <a:t>人填写表单</a:t>
            </a:r>
          </a:p>
        </p:txBody>
      </p:sp>
      <p:sp>
        <p:nvSpPr>
          <p:cNvPr id="5" name="AutoShape 2" descr="data:image/png;base64,iVBORw0KGgoAAAANSUhEUgAAAJQAAACUCAYAAAB1PADUAAAISElEQVR4Xu2d0ZLbOAwE7f//6L2qPIXylbo6A8pae/IKEgQHDZBSbO/z5+fn59F/VWBIgWeBGlKybv4oUKAKwqgCBWpUzjorUGVgVIECNSpnnRWoMjCqQIEalbPOClQZGFWgQI3KWWcFqgyMKlCgRuWsswJVBkYVKFCjctZZgSoDowoUqFE56ywG6vl8XqoifXyL4qH5tBnyT/PJfoxv93rHeGJ90s9D3W3DFE8s2OYCKlCbBbYVVKCoB57b44Jrh3IJIGCdt9fR7VCHDpUSfpT4mEDrnwCw/ggYGy+NJzvFQ/Zp/+OX8ncniIC0RyglhNYjPSihZLfxpfHSegVq+Es/FgAaT3ZKMNmn/ReoArUwRx0VAZ2+lKeXSppv7SgA3AGpgq3dHrmpf1qP/JN+L0dogVpfzFpgKSHpQ0Hqv0AdjiArqG3ZqX87nxJsL80ELK1H8bdDyTsRCTptpwQXKHkHIeLTI2c6YRRv2iGsf9KH/NF82+E//g5VoM6RKlBhB6SKoyONKr4dalVo+3uoVHBKOPkvUGvC26FkhyLB6EgkQKfnW392f6l/6tAff4eygtvxNkE2IRQP2Wk9mk8dnfx/3JFHgk0DYdejhJA/sk/7J3/tUAcFdifIJoTiITutR/Nv36Fog2S3l3ISbLpDUfxxgm7+ebPLOxQJTvYCdf5/jaQf2Ulfml+gho88ErwdihQ62KcJfyH+5q8NSK4CRQoBUHK6Hk53pE+3a8HkhLgApj8PJePXwz8dGNqfFkxOKFDDRyIl9N12yYceXqAKlIbmbMLbgRrdzT84m34oIH9kpy3Q/xWmCaX1d9vj/3rZHSD5TxM8/VRp4z2OL1Ck4GZ7gdossHTfDiXfq6UA98gDQklgElAWwIOOBLte6m/6qY+OYKvX1Udq3KEK1Pr3K60eKdAWMFrP+nspgOkXm1SxacAkSDvUucKkX5qfdij4Hh8BSgVk7V9/5FkBSGA68ynBtsJsxdL66f6snqQX6UFHNM0fP/KsAKnglFArQIGa/bxVfOQVqFWBtGCsnu1Q8GMYJFA71Oyl+9cdebZirz6y7JFH8dkEUYFMx0fxp/btR16BWt9T2SOtQMmPk6QVYQW3HcTGZ/23Q4HCJCgJaBNYoKxie8ePH3nU0gkAAvJu/ineabt9aKErB+XD4leg5Jtym6ACZZEMj8C7dRwbzzQwBGw7lPwqNSXIJnz3eIp32l6g4K9V2Yq0glLDHb9DhPtN46GHntQ/6Xn5HWo3ECQorU+CkZ3WpwJKE27Xp/1Ye4GSP0NNAtuE0pFI69GRvruAXtZPP2BHG04FJv9U8XY+jSd7ut+v71BUYdMC03qUcFvR5C8FmvxTh0n1SOePdygKqEBZZM7HE8C2w1H+bPTxHYoCKlA2JQVqUYAqKG3hBLBNHwFP/ux+yR/Zab1f36FIgBQAmk9AUAIofrKT/zTB6fpUwOTf2uMjjxYkINL5Ber8e4EF6qAAAVmgChQ1pcVeoLJL+sd3KEXT4/HyWwYEmH3PlN6BbDw2PgLCrm/H23xdfoeyAU4n/G4JoiP7bvFS/gqU/BvH1GHe/VRH67dDDSf8bhXfDhU+hdERRi11t53iIzvFRx2E5pOdAN2+fvppA2qh1k6C7bYTMGSn+LYnVH7Aj+K19vgOZYFJE2I3aMdTfGSn9QoUKFSg1l8vKVBhyRBQJHA6n566pi/h6X7sHYfGp/sb13/3HSpNAM0vUKsCdCRbu9a/QA3/4Fb42w6UcEowzbd2Wu+loAtUgfobivAG9Nj+lEdHEm2Aznh7x6CKs/FcfYchPVK9SR+yF6iDQgWKkDm3F6gClRF0mF2gCtTvAoruOPapI/VHdx57B7F3GvI/HR+tR0e8pW17h0oBIOAoAXZ9m4ACtSpWoDb/4BhV+G7gbYFQvGQvUAWKGFH27UDZCrEVS0cO+aMjk9Qk/3RHofm0PsVv/VO8FE+Bkk95VCCUYDufEkjrFSj5AbF2qBUp+xBDQFqg26HaoRYF3n7kWYKnx1OHovXSI4HWT+3T8ZO/AiV/ZTi9w9CRMm0nAGxBkL8CVaCIEWUvUAVKAUOD3w7UdMud3jDdYXYfgbQfesqi+K3+KTC0n/GnPFowtVtBKCEFKs3IOr9AHfRMK97Ob4cKE5DWQzuU+4ExAjbNx0uHf/eXFGhDdGRN2ykB1IHotQHtd3fB0PqpffzIs4LQBqaBsQnfPZ4ATvWh+dP2AhX+3yEBQR2N5lPCqeBo/rS9QBWoUaa2A5VWKFVgaic1bfy246T+ab3d+lx+KbeC0Z1l2l6ghr85vfspr0Ctj/npi1QqgKsLrh1K/sFFWxB0BBUoKAl7Rr+7wiwgtuIJmKv9WcApP2T/+Es5JZgEuhoAeo+XFjD5Jz3IXqBAoQJFCK32AlWgHDF0Bfr0pzw68ugIoDuX7WCpv9Hs/8/f0kn9f32HKlDnrzUsYAVKfhWdnpqmL83U0WzCKf7UX4EqUClDy/ztQKXRUsWndyQb33Q8V/uz62l9dl/KbUApINsFk9+yoXjIbvUgf2SP81WgnIQ2ITSe7AVK/l8ZpXNacFqP7NPxXO3Prkd6vAA/3aFsAHZ8+t6H5tt46KlpewLhA4IUX7rfAgV/ITQVmICl9152fftaYXr9AlWgLLNq/PhrA7X6Pwy2HYCOHFvhFLKNj/yR3cZ/+w5FG679uxSIO9R3ydXdkgIFihSqXSlQoJRcHUwKFChSqHalQIFScnUwKVCgSKHalQIFSsnVwaRAgSKFalcKFCglVweTAgWKFKpdKVCglFwdTAoUKFKodqVAgVJydTApUKBIodqVAgVKydXBpMB/25va+beVqvoAAAAASUVORK5CYII="/>
          <p:cNvSpPr>
            <a:spLocks noChangeAspect="1" noChangeArrowheads="1"/>
          </p:cNvSpPr>
          <p:nvPr/>
        </p:nvSpPr>
        <p:spPr bwMode="auto">
          <a:xfrm>
            <a:off x="4419599" y="1256071"/>
            <a:ext cx="2325329" cy="2325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" name="AutoShape 2" descr="data:image/png;base64,iVBORw0KGgoAAAANSUhEUgAAAJQAAACUCAYAAAB1PADUAAAISElEQVR4Xu2d0ZLbOAwE7f//6L2qPIXylbo6A8pae/IKEgQHDZBSbO/z5+fn59F/VWBIgWeBGlKybv4oUKAKwqgCBWpUzjorUGVgVIECNSpnnRWoMjCqQIEalbPOClQZGFWgQI3KWWcFqgyMKlCgRuWsswJVBkYVKFCjctZZgSoDowoUqFE56ywG6vl8XqoifXyL4qH5tBnyT/PJfoxv93rHeGJ90s9D3W3DFE8s2OYCKlCbBbYVVKCoB57b44Jrh3IJIGCdt9fR7VCHDpUSfpT4mEDrnwCw/ggYGy+NJzvFQ/Zp/+OX8ncniIC0RyglhNYjPSihZLfxpfHSegVq+Es/FgAaT3ZKMNmn/ReoArUwRx0VAZ2+lKeXSppv7SgA3AGpgq3dHrmpf1qP/JN+L0dogVpfzFpgKSHpQ0Hqv0AdjiArqG3ZqX87nxJsL80ELK1H8bdDyTsRCTptpwQXKHkHIeLTI2c6YRRv2iGsf9KH/NF82+E//g5VoM6RKlBhB6SKoyONKr4dalVo+3uoVHBKOPkvUGvC26FkhyLB6EgkQKfnW392f6l/6tAff4eygtvxNkE2IRQP2Wk9mk8dnfx/3JFHgk0DYdejhJA/sk/7J3/tUAcFdifIJoTiITutR/Nv36Fog2S3l3ISbLpDUfxxgm7+ebPLOxQJTvYCdf5/jaQf2Ulfml+gho88ErwdihQ62KcJfyH+5q8NSK4CRQoBUHK6Hk53pE+3a8HkhLgApj8PJePXwz8dGNqfFkxOKFDDRyIl9N12yYceXqAKlIbmbMLbgRrdzT84m34oIH9kpy3Q/xWmCaX1d9vj/3rZHSD5TxM8/VRp4z2OL1Ck4GZ7gdossHTfDiXfq6UA98gDQklgElAWwIOOBLte6m/6qY+OYKvX1Udq3KEK1Pr3K60eKdAWMFrP+nspgOkXm1SxacAkSDvUucKkX5qfdij4Hh8BSgVk7V9/5FkBSGA68ynBtsJsxdL66f6snqQX6UFHNM0fP/KsAKnglFArQIGa/bxVfOQVqFWBtGCsnu1Q8GMYJFA71Oyl+9cdebZirz6y7JFH8dkEUYFMx0fxp/btR16BWt9T2SOtQMmPk6QVYQW3HcTGZ/23Q4HCJCgJaBNYoKxie8ePH3nU0gkAAvJu/ineabt9aKErB+XD4leg5Jtym6ACZZEMj8C7dRwbzzQwBGw7lPwqNSXIJnz3eIp32l6g4K9V2Yq0glLDHb9DhPtN46GHntQ/6Xn5HWo3ECQorU+CkZ3WpwJKE27Xp/1Ye4GSP0NNAtuE0pFI69GRvruAXtZPP2BHG04FJv9U8XY+jSd7ut+v71BUYdMC03qUcFvR5C8FmvxTh0n1SOePdygKqEBZZM7HE8C2w1H+bPTxHYoCKlA2JQVqUYAqKG3hBLBNHwFP/ux+yR/Zab1f36FIgBQAmk9AUAIofrKT/zTB6fpUwOTf2uMjjxYkINL5Ber8e4EF6qAAAVmgChQ1pcVeoLJL+sd3KEXT4/HyWwYEmH3PlN6BbDw2PgLCrm/H23xdfoeyAU4n/G4JoiP7bvFS/gqU/BvH1GHe/VRH67dDDSf8bhXfDhU+hdERRi11t53iIzvFRx2E5pOdAN2+fvppA2qh1k6C7bYTMGSn+LYnVH7Aj+K19vgOZYFJE2I3aMdTfGSn9QoUKFSg1l8vKVBhyRBQJHA6n566pi/h6X7sHYfGp/sb13/3HSpNAM0vUKsCdCRbu9a/QA3/4Fb42w6UcEowzbd2Wu+loAtUgfobivAG9Nj+lEdHEm2Aznh7x6CKs/FcfYchPVK9SR+yF6iDQgWKkDm3F6gClRF0mF2gCtTvAoruOPapI/VHdx57B7F3GvI/HR+tR0e8pW17h0oBIOAoAXZ9m4ACtSpWoDb/4BhV+G7gbYFQvGQvUAWKGFH27UDZCrEVS0cO+aMjk9Qk/3RHofm0PsVv/VO8FE+Bkk95VCCUYDufEkjrFSj5AbF2qBUp+xBDQFqg26HaoRYF3n7kWYKnx1OHovXSI4HWT+3T8ZO/AiV/ZTi9w9CRMm0nAGxBkL8CVaCIEWUvUAVKAUOD3w7UdMud3jDdYXYfgbQfesqi+K3+KTC0n/GnPFowtVtBKCEFKs3IOr9AHfRMK97Ob4cKE5DWQzuU+4ExAjbNx0uHf/eXFGhDdGRN2ykB1IHotQHtd3fB0PqpffzIs4LQBqaBsQnfPZ4ATvWh+dP2AhX+3yEBQR2N5lPCqeBo/rS9QBWoUaa2A5VWKFVgaic1bfy246T+ab3d+lx+KbeC0Z1l2l6ghr85vfspr0Ctj/npi1QqgKsLrh1K/sFFWxB0BBUoKAl7Rr+7wiwgtuIJmKv9WcApP2T/+Es5JZgEuhoAeo+XFjD5Jz3IXqBAoQJFCK32AlWgHDF0Bfr0pzw68ugIoDuX7WCpv9Hs/8/f0kn9f32HKlDnrzUsYAVKfhWdnpqmL83U0WzCKf7UX4EqUClDy/ztQKXRUsWndyQb33Q8V/uz62l9dl/KbUApINsFk9+yoXjIbvUgf2SP81WgnIQ2ITSe7AVK/l8ZpXNacFqP7NPxXO3Prkd6vAA/3aFsAHZ8+t6H5tt46KlpewLhA4IUX7rfAgV/ITQVmICl9152fftaYXr9AlWgLLNq/PhrA7X6Pwy2HYCOHFvhFLKNj/yR3cZ/+w5FG679uxSIO9R3ydXdkgIFihSqXSlQoJRcHUwKFChSqHalQIFScnUwKVCgSKHalQIFSsnVwaRAgSKFalcKFCglVweTAgWKFKpdKVCglFwdTAoUKFKodqVAgVJydTApUKBIodqVAgVKydXBpMB/25va+beVqvoAAAAASUVORK5CYII="/>
          <p:cNvSpPr>
            <a:spLocks noChangeAspect="1" noChangeArrowheads="1"/>
          </p:cNvSpPr>
          <p:nvPr/>
        </p:nvSpPr>
        <p:spPr bwMode="auto">
          <a:xfrm>
            <a:off x="4419600" y="1106424"/>
            <a:ext cx="2474976" cy="2474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3"/>
          <p:cNvSpPr>
            <a:spLocks noGrp="1"/>
          </p:cNvSpPr>
          <p:nvPr>
            <p:ph sz="quarter" idx="10"/>
          </p:nvPr>
        </p:nvSpPr>
        <p:spPr>
          <a:xfrm>
            <a:off x="494025" y="1685678"/>
            <a:ext cx="5761117" cy="4921498"/>
          </a:xfrm>
        </p:spPr>
        <p:txBody>
          <a:bodyPr/>
          <a:lstStyle/>
          <a:p>
            <a:pPr marL="457200" lvl="0" indent="-457200">
              <a:lnSpc>
                <a:spcPct val="150000"/>
              </a:lnSpc>
              <a:buClr>
                <a:srgbClr val="C8161E"/>
              </a:buClr>
              <a:buFont typeface="+mj-ea"/>
              <a:buAutoNum type="circleNumDbPlain" startAt="3"/>
            </a:pPr>
            <a:endParaRPr lang="en-US" altLang="zh-CN" dirty="0">
              <a:solidFill>
                <a:srgbClr val="000000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拟推荐人填写表单</a:t>
            </a:r>
          </a:p>
        </p:txBody>
      </p:sp>
      <p:sp>
        <p:nvSpPr>
          <p:cNvPr id="5" name="AutoShape 2" descr="data:image/png;base64,iVBORw0KGgoAAAANSUhEUgAAAJQAAACUCAYAAAB1PADUAAAISElEQVR4Xu2d0ZLbOAwE7f//6L2qPIXylbo6A8pae/IKEgQHDZBSbO/z5+fn59F/VWBIgWeBGlKybv4oUKAKwqgCBWpUzjorUGVgVIECNSpnnRWoMjCqQIEalbPOClQZGFWgQI3KWWcFqgyMKlCgRuWsswJVBkYVKFCjctZZgSoDowoUqFE56ywG6vl8XqoifXyL4qH5tBnyT/PJfoxv93rHeGJ90s9D3W3DFE8s2OYCKlCbBbYVVKCoB57b44Jrh3IJIGCdt9fR7VCHDpUSfpT4mEDrnwCw/ggYGy+NJzvFQ/Zp/+OX8ncniIC0RyglhNYjPSihZLfxpfHSegVq+Es/FgAaT3ZKMNmn/ReoArUwRx0VAZ2+lKeXSppv7SgA3AGpgq3dHrmpf1qP/JN+L0dogVpfzFpgKSHpQ0Hqv0AdjiArqG3ZqX87nxJsL80ELK1H8bdDyTsRCTptpwQXKHkHIeLTI2c6YRRv2iGsf9KH/NF82+E//g5VoM6RKlBhB6SKoyONKr4dalVo+3uoVHBKOPkvUGvC26FkhyLB6EgkQKfnW392f6l/6tAff4eygtvxNkE2IRQP2Wk9mk8dnfx/3JFHgk0DYdejhJA/sk/7J3/tUAcFdifIJoTiITutR/Nv36Fog2S3l3ISbLpDUfxxgm7+ebPLOxQJTvYCdf5/jaQf2Ulfml+gho88ErwdihQ62KcJfyH+5q8NSK4CRQoBUHK6Hk53pE+3a8HkhLgApj8PJePXwz8dGNqfFkxOKFDDRyIl9N12yYceXqAKlIbmbMLbgRrdzT84m34oIH9kpy3Q/xWmCaX1d9vj/3rZHSD5TxM8/VRp4z2OL1Ck4GZ7gdossHTfDiXfq6UA98gDQklgElAWwIOOBLte6m/6qY+OYKvX1Udq3KEK1Pr3K60eKdAWMFrP+nspgOkXm1SxacAkSDvUucKkX5qfdij4Hh8BSgVk7V9/5FkBSGA68ynBtsJsxdL66f6snqQX6UFHNM0fP/KsAKnglFArQIGa/bxVfOQVqFWBtGCsnu1Q8GMYJFA71Oyl+9cdebZirz6y7JFH8dkEUYFMx0fxp/btR16BWt9T2SOtQMmPk6QVYQW3HcTGZ/23Q4HCJCgJaBNYoKxie8ePH3nU0gkAAvJu/ineabt9aKErB+XD4leg5Jtym6ACZZEMj8C7dRwbzzQwBGw7lPwqNSXIJnz3eIp32l6g4K9V2Yq0glLDHb9DhPtN46GHntQ/6Xn5HWo3ECQorU+CkZ3WpwJKE27Xp/1Ye4GSP0NNAtuE0pFI69GRvruAXtZPP2BHG04FJv9U8XY+jSd7ut+v71BUYdMC03qUcFvR5C8FmvxTh0n1SOePdygKqEBZZM7HE8C2w1H+bPTxHYoCKlA2JQVqUYAqKG3hBLBNHwFP/ux+yR/Zab1f36FIgBQAmk9AUAIofrKT/zTB6fpUwOTf2uMjjxYkINL5Ber8e4EF6qAAAVmgChQ1pcVeoLJL+sd3KEXT4/HyWwYEmH3PlN6BbDw2PgLCrm/H23xdfoeyAU4n/G4JoiP7bvFS/gqU/BvH1GHe/VRH67dDDSf8bhXfDhU+hdERRi11t53iIzvFRx2E5pOdAN2+fvppA2qh1k6C7bYTMGSn+LYnVH7Aj+K19vgOZYFJE2I3aMdTfGSn9QoUKFSg1l8vKVBhyRBQJHA6n566pi/h6X7sHYfGp/sb13/3HSpNAM0vUKsCdCRbu9a/QA3/4Fb42w6UcEowzbd2Wu+loAtUgfobivAG9Nj+lEdHEm2Aznh7x6CKs/FcfYchPVK9SR+yF6iDQgWKkDm3F6gClRF0mF2gCtTvAoruOPapI/VHdx57B7F3GvI/HR+tR0e8pW17h0oBIOAoAXZ9m4ACtSpWoDb/4BhV+G7gbYFQvGQvUAWKGFH27UDZCrEVS0cO+aMjk9Qk/3RHofm0PsVv/VO8FE+Bkk95VCCUYDufEkjrFSj5AbF2qBUp+xBDQFqg26HaoRYF3n7kWYKnx1OHovXSI4HWT+3T8ZO/AiV/ZTi9w9CRMm0nAGxBkL8CVaCIEWUvUAVKAUOD3w7UdMud3jDdYXYfgbQfesqi+K3+KTC0n/GnPFowtVtBKCEFKs3IOr9AHfRMK97Ob4cKE5DWQzuU+4ExAjbNx0uHf/eXFGhDdGRN2ykB1IHotQHtd3fB0PqpffzIs4LQBqaBsQnfPZ4ATvWh+dP2AhX+3yEBQR2N5lPCqeBo/rS9QBWoUaa2A5VWKFVgaic1bfy246T+ab3d+lx+KbeC0Z1l2l6ghr85vfspr0Ctj/npi1QqgKsLrh1K/sFFWxB0BBUoKAl7Rr+7wiwgtuIJmKv9WcApP2T/+Es5JZgEuhoAeo+XFjD5Jz3IXqBAoQJFCK32AlWgHDF0Bfr0pzw68ugIoDuX7WCpv9Hs/8/f0kn9f32HKlDnrzUsYAVKfhWdnpqmL83U0WzCKf7UX4EqUClDy/ztQKXRUsWndyQb33Q8V/uz62l9dl/KbUApINsFk9+yoXjIbvUgf2SP81WgnIQ2ITSe7AVK/l8ZpXNacFqP7NPxXO3Prkd6vAA/3aFsAHZ8+t6H5tt46KlpewLhA4IUX7rfAgV/ITQVmICl9152fftaYXr9AlWgLLNq/PhrA7X6Pwy2HYCOHFvhFLKNj/yR3cZ/+w5FG679uxSIO9R3ydXdkgIFihSqXSlQoJRcHUwKFChSqHalQIFScnUwKVCgSKHalQIFSsnVwaRAgSKFalcKFCglVweTAgWKFKpdKVCglFwdTAoUKFKodqVAgVJydTApUKBIodqVAgVKydXBpMB/25va+beVqvoAAAAASUVORK5CYII="/>
          <p:cNvSpPr>
            <a:spLocks noChangeAspect="1" noChangeArrowheads="1"/>
          </p:cNvSpPr>
          <p:nvPr/>
        </p:nvSpPr>
        <p:spPr bwMode="auto">
          <a:xfrm>
            <a:off x="4419599" y="1256071"/>
            <a:ext cx="2325329" cy="2325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6" name="内容占位符 3"/>
          <p:cNvSpPr txBox="1"/>
          <p:nvPr/>
        </p:nvSpPr>
        <p:spPr>
          <a:xfrm>
            <a:off x="244209" y="1478465"/>
            <a:ext cx="8655582" cy="18805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50000"/>
              </a:lnSpc>
              <a:buFont typeface="+mj-ea"/>
              <a:buAutoNum type="circleNumDbPlain" startAt="3"/>
            </a:pPr>
            <a:r>
              <a:rPr lang="zh-CN" altLang="en-US" sz="1800" b="1" dirty="0">
                <a:solidFill>
                  <a:srgbClr val="FF0000"/>
                </a:solidFill>
              </a:rPr>
              <a:t>流程选择</a:t>
            </a:r>
            <a:endParaRPr lang="en-US" altLang="zh-CN" sz="1800" b="1" dirty="0">
              <a:solidFill>
                <a:srgbClr val="FF0000"/>
              </a:solidFill>
            </a:endParaRPr>
          </a:p>
          <a:p>
            <a:pPr marL="457200" lvl="1" indent="0">
              <a:lnSpc>
                <a:spcPct val="150000"/>
              </a:lnSpc>
              <a:buNone/>
            </a:pPr>
            <a:r>
              <a:rPr lang="zh-CN" altLang="en-US" sz="1600" b="1" dirty="0"/>
              <a:t>首先选择推荐来源，在弹出的下拉选择中选择对应类别的具体推荐来源。</a:t>
            </a:r>
            <a:endParaRPr lang="en-US" altLang="zh-CN" sz="1600" b="1" dirty="0"/>
          </a:p>
          <a:p>
            <a:pPr lvl="1">
              <a:lnSpc>
                <a:spcPct val="150000"/>
              </a:lnSpc>
            </a:pPr>
            <a:r>
              <a:rPr lang="zh-CN" altLang="en-US" sz="1600" b="1" dirty="0"/>
              <a:t>由学院推荐，选择来源为院系推荐，在弹出的下拉选择中选择相应学院。</a:t>
            </a:r>
            <a:endParaRPr lang="en-US" altLang="zh-CN" sz="1600" b="1" dirty="0"/>
          </a:p>
          <a:p>
            <a:pPr lvl="1">
              <a:lnSpc>
                <a:spcPct val="150000"/>
              </a:lnSpc>
            </a:pPr>
            <a:r>
              <a:rPr lang="zh-CN" altLang="en-US" sz="1600" b="1" dirty="0"/>
              <a:t>由校级机关和学生组织推荐，选择相应来源，在弹出的下拉列表中选择组织、机构名称。</a:t>
            </a:r>
            <a:endParaRPr lang="en-US" altLang="zh-CN" sz="1600" b="1" dirty="0"/>
          </a:p>
        </p:txBody>
      </p:sp>
      <p:grpSp>
        <p:nvGrpSpPr>
          <p:cNvPr id="8" name="组合 7"/>
          <p:cNvGrpSpPr/>
          <p:nvPr/>
        </p:nvGrpSpPr>
        <p:grpSpPr>
          <a:xfrm>
            <a:off x="1273810" y="3651250"/>
            <a:ext cx="6426200" cy="2540000"/>
            <a:chOff x="3605" y="6597"/>
            <a:chExt cx="10120" cy="4000"/>
          </a:xfrm>
        </p:grpSpPr>
        <p:pic>
          <p:nvPicPr>
            <p:cNvPr id="2" name="图片 1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3"/>
            <a:stretch>
              <a:fillRect/>
            </a:stretch>
          </p:blipFill>
          <p:spPr>
            <a:xfrm>
              <a:off x="3605" y="6597"/>
              <a:ext cx="10120" cy="4000"/>
            </a:xfrm>
            <a:prstGeom prst="rect">
              <a:avLst/>
            </a:prstGeom>
          </p:spPr>
        </p:pic>
        <p:sp>
          <p:nvSpPr>
            <p:cNvPr id="9" name="矩形 8"/>
            <p:cNvSpPr/>
            <p:nvPr/>
          </p:nvSpPr>
          <p:spPr>
            <a:xfrm>
              <a:off x="3952" y="7205"/>
              <a:ext cx="1013" cy="531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3952" y="7873"/>
              <a:ext cx="3443" cy="2532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3"/>
          <p:cNvSpPr>
            <a:spLocks noGrp="1"/>
          </p:cNvSpPr>
          <p:nvPr>
            <p:ph sz="quarter" idx="10"/>
          </p:nvPr>
        </p:nvSpPr>
        <p:spPr>
          <a:xfrm>
            <a:off x="494025" y="1685678"/>
            <a:ext cx="5761117" cy="4921498"/>
          </a:xfrm>
        </p:spPr>
        <p:txBody>
          <a:bodyPr/>
          <a:lstStyle/>
          <a:p>
            <a:pPr marL="457200" lvl="0" indent="-457200">
              <a:lnSpc>
                <a:spcPct val="150000"/>
              </a:lnSpc>
              <a:buClr>
                <a:srgbClr val="C8161E"/>
              </a:buClr>
              <a:buFont typeface="+mj-ea"/>
              <a:buAutoNum type="circleNumDbPlain" startAt="3"/>
            </a:pPr>
            <a:endParaRPr lang="en-US" altLang="zh-CN" dirty="0">
              <a:solidFill>
                <a:srgbClr val="000000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拟推荐人填写表单</a:t>
            </a:r>
          </a:p>
        </p:txBody>
      </p:sp>
      <p:sp>
        <p:nvSpPr>
          <p:cNvPr id="5" name="AutoShape 2" descr="data:image/png;base64,iVBORw0KGgoAAAANSUhEUgAAAJQAAACUCAYAAAB1PADUAAAISElEQVR4Xu2d0ZLbOAwE7f//6L2qPIXylbo6A8pae/IKEgQHDZBSbO/z5+fn59F/VWBIgWeBGlKybv4oUKAKwqgCBWpUzjorUGVgVIECNSpnnRWoMjCqQIEalbPOClQZGFWgQI3KWWcFqgyMKlCgRuWsswJVBkYVKFCjctZZgSoDowoUqFE56ywG6vl8XqoifXyL4qH5tBnyT/PJfoxv93rHeGJ90s9D3W3DFE8s2OYCKlCbBbYVVKCoB57b44Jrh3IJIGCdt9fR7VCHDpUSfpT4mEDrnwCw/ggYGy+NJzvFQ/Zp/+OX8ncniIC0RyglhNYjPSihZLfxpfHSegVq+Es/FgAaT3ZKMNmn/ReoArUwRx0VAZ2+lKeXSppv7SgA3AGpgq3dHrmpf1qP/JN+L0dogVpfzFpgKSHpQ0Hqv0AdjiArqG3ZqX87nxJsL80ELK1H8bdDyTsRCTptpwQXKHkHIeLTI2c6YRRv2iGsf9KH/NF82+E//g5VoM6RKlBhB6SKoyONKr4dalVo+3uoVHBKOPkvUGvC26FkhyLB6EgkQKfnW392f6l/6tAff4eygtvxNkE2IRQP2Wk9mk8dnfx/3JFHgk0DYdejhJA/sk/7J3/tUAcFdifIJoTiITutR/Nv36Fog2S3l3ISbLpDUfxxgm7+ebPLOxQJTvYCdf5/jaQf2Ulfml+gho88ErwdihQ62KcJfyH+5q8NSK4CRQoBUHK6Hk53pE+3a8HkhLgApj8PJePXwz8dGNqfFkxOKFDDRyIl9N12yYceXqAKlIbmbMLbgRrdzT84m34oIH9kpy3Q/xWmCaX1d9vj/3rZHSD5TxM8/VRp4z2OL1Ck4GZ7gdossHTfDiXfq6UA98gDQklgElAWwIOOBLte6m/6qY+OYKvX1Udq3KEK1Pr3K60eKdAWMFrP+nspgOkXm1SxacAkSDvUucKkX5qfdij4Hh8BSgVk7V9/5FkBSGA68ynBtsJsxdL66f6snqQX6UFHNM0fP/KsAKnglFArQIGa/bxVfOQVqFWBtGCsnu1Q8GMYJFA71Oyl+9cdebZirz6y7JFH8dkEUYFMx0fxp/btR16BWt9T2SOtQMmPk6QVYQW3HcTGZ/23Q4HCJCgJaBNYoKxie8ePH3nU0gkAAvJu/ineabt9aKErB+XD4leg5Jtym6ACZZEMj8C7dRwbzzQwBGw7lPwqNSXIJnz3eIp32l6g4K9V2Yq0glLDHb9DhPtN46GHntQ/6Xn5HWo3ECQorU+CkZ3WpwJKE27Xp/1Ye4GSP0NNAtuE0pFI69GRvruAXtZPP2BHG04FJv9U8XY+jSd7ut+v71BUYdMC03qUcFvR5C8FmvxTh0n1SOePdygKqEBZZM7HE8C2w1H+bPTxHYoCKlA2JQVqUYAqKG3hBLBNHwFP/ux+yR/Zab1f36FIgBQAmk9AUAIofrKT/zTB6fpUwOTf2uMjjxYkINL5Ber8e4EF6qAAAVmgChQ1pcVeoLJL+sd3KEXT4/HyWwYEmH3PlN6BbDw2PgLCrm/H23xdfoeyAU4n/G4JoiP7bvFS/gqU/BvH1GHe/VRH67dDDSf8bhXfDhU+hdERRi11t53iIzvFRx2E5pOdAN2+fvppA2qh1k6C7bYTMGSn+LYnVH7Aj+K19vgOZYFJE2I3aMdTfGSn9QoUKFSg1l8vKVBhyRBQJHA6n566pi/h6X7sHYfGp/sb13/3HSpNAM0vUKsCdCRbu9a/QA3/4Fb42w6UcEowzbd2Wu+loAtUgfobivAG9Nj+lEdHEm2Aznh7x6CKs/FcfYchPVK9SR+yF6iDQgWKkDm3F6gClRF0mF2gCtTvAoruOPapI/VHdx57B7F3GvI/HR+tR0e8pW17h0oBIOAoAXZ9m4ACtSpWoDb/4BhV+G7gbYFQvGQvUAWKGFH27UDZCrEVS0cO+aMjk9Qk/3RHofm0PsVv/VO8FE+Bkk95VCCUYDufEkjrFSj5AbF2qBUp+xBDQFqg26HaoRYF3n7kWYKnx1OHovXSI4HWT+3T8ZO/AiV/ZTi9w9CRMm0nAGxBkL8CVaCIEWUvUAVKAUOD3w7UdMud3jDdYXYfgbQfesqi+K3+KTC0n/GnPFowtVtBKCEFKs3IOr9AHfRMK97Ob4cKE5DWQzuU+4ExAjbNx0uHf/eXFGhDdGRN2ykB1IHotQHtd3fB0PqpffzIs4LQBqaBsQnfPZ4ATvWh+dP2AhX+3yEBQR2N5lPCqeBo/rS9QBWoUaa2A5VWKFVgaic1bfy246T+ab3d+lx+KbeC0Z1l2l6ghr85vfspr0Ctj/npi1QqgKsLrh1K/sFFWxB0BBUoKAl7Rr+7wiwgtuIJmKv9WcApP2T/+Es5JZgEuhoAeo+XFjD5Jz3IXqBAoQJFCK32AlWgHDF0Bfr0pzw68ugIoDuX7WCpv9Hs/8/f0kn9f32HKlDnrzUsYAVKfhWdnpqmL83U0WzCKf7UX4EqUClDy/ztQKXRUsWndyQb33Q8V/uz62l9dl/KbUApINsFk9+yoXjIbvUgf2SP81WgnIQ2ITSe7AVK/l8ZpXNacFqP7NPxXO3Prkd6vAA/3aFsAHZ8+t6H5tt46KlpewLhA4IUX7rfAgV/ITQVmICl9152fftaYXr9AlWgLLNq/PhrA7X6Pwy2HYCOHFvhFLKNj/yR3cZ/+w5FG679uxSIO9R3ydXdkgIFihSqXSlQoJRcHUwKFChSqHalQIFScnUwKVCgSKHalQIFSsnVwaRAgSKFalcKFCglVweTAgWKFKpdKVCglFwdTAoUKFKodqVAgVJydTApUKBIodqVAgVKydXBpMB/25va+beVqvoAAAAASUVORK5CYII="/>
          <p:cNvSpPr>
            <a:spLocks noChangeAspect="1" noChangeArrowheads="1"/>
          </p:cNvSpPr>
          <p:nvPr/>
        </p:nvSpPr>
        <p:spPr bwMode="auto">
          <a:xfrm>
            <a:off x="4419599" y="1256071"/>
            <a:ext cx="2325329" cy="2325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7" name="内容占位符 3"/>
          <p:cNvSpPr txBox="1"/>
          <p:nvPr/>
        </p:nvSpPr>
        <p:spPr>
          <a:xfrm>
            <a:off x="369080" y="1685678"/>
            <a:ext cx="3858519" cy="419804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50000"/>
              </a:lnSpc>
              <a:buFont typeface="+mj-ea"/>
              <a:buAutoNum type="circleNumDbPlain" startAt="4"/>
            </a:pPr>
            <a:r>
              <a:rPr lang="zh-CN" altLang="en-US" sz="1800" b="1" dirty="0">
                <a:solidFill>
                  <a:srgbClr val="FF0000"/>
                </a:solidFill>
              </a:rPr>
              <a:t>填写、提交表单</a:t>
            </a:r>
            <a:endParaRPr lang="en-US" altLang="zh-CN" sz="1800" b="1" dirty="0">
              <a:solidFill>
                <a:srgbClr val="FF0000"/>
              </a:solidFill>
            </a:endParaRPr>
          </a:p>
          <a:p>
            <a:pPr lvl="1">
              <a:lnSpc>
                <a:spcPct val="150000"/>
              </a:lnSpc>
            </a:pPr>
            <a:r>
              <a:rPr lang="zh-CN" altLang="en-US" sz="1600" b="1" dirty="0"/>
              <a:t>本表须按要求如实填写，如发现虚假，无论评选活动进行到何阶段，即取消评选资格，并交由院系处理。</a:t>
            </a:r>
            <a:endParaRPr lang="en-US" altLang="zh-CN" sz="1600" b="1" dirty="0"/>
          </a:p>
          <a:p>
            <a:pPr lvl="1">
              <a:lnSpc>
                <a:spcPct val="150000"/>
              </a:lnSpc>
            </a:pPr>
            <a:r>
              <a:rPr lang="zh-CN" altLang="en-US" sz="1600" b="1" dirty="0"/>
              <a:t>右上角带有“*”的问题为必填项。（如有留空提交会提示表单存在不合法字段）。</a:t>
            </a:r>
            <a:r>
              <a:rPr lang="zh-CN" altLang="en-US" sz="1600" b="1" dirty="0">
                <a:solidFill>
                  <a:srgbClr val="FF0000"/>
                </a:solidFill>
              </a:rPr>
              <a:t>右侧</a:t>
            </a:r>
            <a:r>
              <a:rPr lang="en-US" altLang="zh-CN" sz="1600" b="1" dirty="0">
                <a:solidFill>
                  <a:srgbClr val="FF0000"/>
                </a:solidFill>
              </a:rPr>
              <a:t>“</a:t>
            </a:r>
            <a:r>
              <a:rPr lang="zh-CN" altLang="en-US" sz="1600" b="1" dirty="0">
                <a:solidFill>
                  <a:srgbClr val="FF0000"/>
                </a:solidFill>
              </a:rPr>
              <a:t>上传推荐表</a:t>
            </a:r>
            <a:r>
              <a:rPr lang="en-US" altLang="zh-CN" sz="1600" b="1" dirty="0">
                <a:solidFill>
                  <a:srgbClr val="FF0000"/>
                </a:solidFill>
              </a:rPr>
              <a:t>”</a:t>
            </a:r>
            <a:r>
              <a:rPr lang="zh-CN" altLang="en-US" sz="1600" b="1" dirty="0">
                <a:solidFill>
                  <a:srgbClr val="FF0000"/>
                </a:solidFill>
              </a:rPr>
              <a:t>栏目为非必填。</a:t>
            </a:r>
            <a:endParaRPr lang="en-US" altLang="zh-CN" sz="1600" b="1" dirty="0">
              <a:solidFill>
                <a:srgbClr val="FF0000"/>
              </a:solidFill>
            </a:endParaRPr>
          </a:p>
          <a:p>
            <a:pPr lvl="1">
              <a:lnSpc>
                <a:spcPct val="150000"/>
              </a:lnSpc>
            </a:pPr>
            <a:r>
              <a:rPr lang="zh-CN" altLang="en-US" sz="1600" b="1" dirty="0"/>
              <a:t>点击“提交”，完成申请（每人仅可提交一次，请勿重复操作）。</a:t>
            </a:r>
            <a:endParaRPr lang="en-US" altLang="zh-CN" sz="1600" b="1" dirty="0"/>
          </a:p>
          <a:p>
            <a:pPr marL="0" indent="0">
              <a:lnSpc>
                <a:spcPct val="150000"/>
              </a:lnSpc>
              <a:buFont typeface="Calibri" panose="020F0502020204030204" pitchFamily="34" charset="0"/>
              <a:buNone/>
            </a:pPr>
            <a:endParaRPr lang="en-US" altLang="zh-CN" sz="1800" b="1" dirty="0"/>
          </a:p>
          <a:p>
            <a:pPr marL="457200" indent="-457200">
              <a:lnSpc>
                <a:spcPct val="150000"/>
              </a:lnSpc>
              <a:buFont typeface="+mj-ea"/>
              <a:buAutoNum type="circleNumDbPlain"/>
            </a:pPr>
            <a:endParaRPr lang="en-US" altLang="zh-CN" sz="1800" b="1" dirty="0"/>
          </a:p>
          <a:p>
            <a:pPr marL="0" indent="0">
              <a:lnSpc>
                <a:spcPct val="150000"/>
              </a:lnSpc>
              <a:buNone/>
            </a:pPr>
            <a:endParaRPr lang="en-US" altLang="zh-CN" sz="1800" b="1" dirty="0"/>
          </a:p>
          <a:p>
            <a:pPr marL="457200" indent="-457200">
              <a:lnSpc>
                <a:spcPct val="150000"/>
              </a:lnSpc>
              <a:buFont typeface="+mj-ea"/>
              <a:buAutoNum type="circleNumDbPlain"/>
            </a:pPr>
            <a:endParaRPr lang="en-US" altLang="zh-CN" sz="1800" b="1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7830" y="1934210"/>
            <a:ext cx="4819015" cy="370078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拟推荐人填写表单</a:t>
            </a:r>
          </a:p>
        </p:txBody>
      </p:sp>
      <p:sp>
        <p:nvSpPr>
          <p:cNvPr id="5" name="AutoShape 2" descr="data:image/png;base64,iVBORw0KGgoAAAANSUhEUgAAAJQAAACUCAYAAAB1PADUAAAISElEQVR4Xu2d0ZLbOAwE7f//6L2qPIXylbo6A8pae/IKEgQHDZBSbO/z5+fn59F/VWBIgWeBGlKybv4oUKAKwqgCBWpUzjorUGVgVIECNSpnnRWoMjCqQIEalbPOClQZGFWgQI3KWWcFqgyMKlCgRuWsswJVBkYVKFCjctZZgSoDowoUqFE56ywG6vl8XqoifXyL4qH5tBnyT/PJfoxv93rHeGJ90s9D3W3DFE8s2OYCKlCbBbYVVKCoB57b44Jrh3IJIGCdt9fR7VCHDpUSfpT4mEDrnwCw/ggYGy+NJzvFQ/Zp/+OX8ncniIC0RyglhNYjPSihZLfxpfHSegVq+Es/FgAaT3ZKMNmn/ReoArUwRx0VAZ2+lKeXSppv7SgA3AGpgq3dHrmpf1qP/JN+L0dogVpfzFpgKSHpQ0Hqv0AdjiArqG3ZqX87nxJsL80ELK1H8bdDyTsRCTptpwQXKHkHIeLTI2c6YRRv2iGsf9KH/NF82+E//g5VoM6RKlBhB6SKoyONKr4dalVo+3uoVHBKOPkvUGvC26FkhyLB6EgkQKfnW392f6l/6tAff4eygtvxNkE2IRQP2Wk9mk8dnfx/3JFHgk0DYdejhJA/sk/7J3/tUAcFdifIJoTiITutR/Nv36Fog2S3l3ISbLpDUfxxgm7+ebPLOxQJTvYCdf5/jaQf2Ulfml+gho88ErwdihQ62KcJfyH+5q8NSK4CRQoBUHK6Hk53pE+3a8HkhLgApj8PJePXwz8dGNqfFkxOKFDDRyIl9N12yYceXqAKlIbmbMLbgRrdzT84m34oIH9kpy3Q/xWmCaX1d9vj/3rZHSD5TxM8/VRp4z2OL1Ck4GZ7gdossHTfDiXfq6UA98gDQklgElAWwIOOBLte6m/6qY+OYKvX1Udq3KEK1Pr3K60eKdAWMFrP+nspgOkXm1SxacAkSDvUucKkX5qfdij4Hh8BSgVk7V9/5FkBSGA68ynBtsJsxdL66f6snqQX6UFHNM0fP/KsAKnglFArQIGa/bxVfOQVqFWBtGCsnu1Q8GMYJFA71Oyl+9cdebZirz6y7JFH8dkEUYFMx0fxp/btR16BWt9T2SOtQMmPk6QVYQW3HcTGZ/23Q4HCJCgJaBNYoKxie8ePH3nU0gkAAvJu/ineabt9aKErB+XD4leg5Jtym6ACZZEMj8C7dRwbzzQwBGw7lPwqNSXIJnz3eIp32l6g4K9V2Yq0glLDHb9DhPtN46GHntQ/6Xn5HWo3ECQorU+CkZ3WpwJKE27Xp/1Ye4GSP0NNAtuE0pFI69GRvruAXtZPP2BHG04FJv9U8XY+jSd7ut+v71BUYdMC03qUcFvR5C8FmvxTh0n1SOePdygKqEBZZM7HE8C2w1H+bPTxHYoCKlA2JQVqUYAqKG3hBLBNHwFP/ux+yR/Zab1f36FIgBQAmk9AUAIofrKT/zTB6fpUwOTf2uMjjxYkINL5Ber8e4EF6qAAAVmgChQ1pcVeoLJL+sd3KEXT4/HyWwYEmH3PlN6BbDw2PgLCrm/H23xdfoeyAU4n/G4JoiP7bvFS/gqU/BvH1GHe/VRH67dDDSf8bhXfDhU+hdERRi11t53iIzvFRx2E5pOdAN2+fvppA2qh1k6C7bYTMGSn+LYnVH7Aj+K19vgOZYFJE2I3aMdTfGSn9QoUKFSg1l8vKVBhyRBQJHA6n566pi/h6X7sHYfGp/sb13/3HSpNAM0vUKsCdCRbu9a/QA3/4Fb42w6UcEowzbd2Wu+loAtUgfobivAG9Nj+lEdHEm2Aznh7x6CKs/FcfYchPVK9SR+yF6iDQgWKkDm3F6gClRF0mF2gCtTvAoruOPapI/VHdx57B7F3GvI/HR+tR0e8pW17h0oBIOAoAXZ9m4ACtSpWoDb/4BhV+G7gbYFQvGQvUAWKGFH27UDZCrEVS0cO+aMjk9Qk/3RHofm0PsVv/VO8FE+Bkk95VCCUYDufEkjrFSj5AbF2qBUp+xBDQFqg26HaoRYF3n7kWYKnx1OHovXSI4HWT+3T8ZO/AiV/ZTi9w9CRMm0nAGxBkL8CVaCIEWUvUAVKAUOD3w7UdMud3jDdYXYfgbQfesqi+K3+KTC0n/GnPFowtVtBKCEFKs3IOr9AHfRMK97Ob4cKE5DWQzuU+4ExAjbNx0uHf/eXFGhDdGRN2ykB1IHotQHtd3fB0PqpffzIs4LQBqaBsQnfPZ4ATvWh+dP2AhX+3yEBQR2N5lPCqeBo/rS9QBWoUaa2A5VWKFVgaic1bfy246T+ab3d+lx+KbeC0Z1l2l6ghr85vfspr0Ctj/npi1QqgKsLrh1K/sFFWxB0BBUoKAl7Rr+7wiwgtuIJmKv9WcApP2T/+Es5JZgEuhoAeo+XFjD5Jz3IXqBAoQJFCK32AlWgHDF0Bfr0pzw68ugIoDuX7WCpv9Hs/8/f0kn9f32HKlDnrzUsYAVKfhWdnpqmL83U0WzCKf7UX4EqUClDy/ztQKXRUsWndyQb33Q8V/uz62l9dl/KbUApINsFk9+yoXjIbvUgf2SP81WgnIQ2ITSe7AVK/l8ZpXNacFqP7NPxXO3Prkd6vAA/3aFsAHZ8+t6H5tt46KlpewLhA4IUX7rfAgV/ITQVmICl9152fftaYXr9AlWgLLNq/PhrA7X6Pwy2HYCOHFvhFLKNj/yR3cZ/+w5FG679uxSIO9R3ydXdkgIFihSqXSlQoJRcHUwKFChSqHalQIFScnUwKVCgSKHalQIFSsnVwaRAgSKFalcKFCglVweTAgWKFKpdKVCglFwdTAoUKFKodqVAgVJydTApUKBIodqVAgVKydXBpMB/25va+beVqvoAAAAASUVORK5CYII="/>
          <p:cNvSpPr>
            <a:spLocks noChangeAspect="1" noChangeArrowheads="1"/>
          </p:cNvSpPr>
          <p:nvPr/>
        </p:nvSpPr>
        <p:spPr bwMode="auto">
          <a:xfrm>
            <a:off x="4419599" y="1256071"/>
            <a:ext cx="2325329" cy="2325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7" name="内容占位符 3"/>
          <p:cNvSpPr txBox="1"/>
          <p:nvPr/>
        </p:nvSpPr>
        <p:spPr>
          <a:xfrm>
            <a:off x="105901" y="1493283"/>
            <a:ext cx="8932198" cy="20329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50000"/>
              </a:lnSpc>
              <a:buFont typeface="+mj-ea"/>
              <a:buAutoNum type="circleNumDbPlain" startAt="5"/>
            </a:pPr>
            <a:r>
              <a:rPr lang="zh-CN" altLang="en-US" sz="1800" b="1" dirty="0">
                <a:solidFill>
                  <a:srgbClr val="FF0000"/>
                </a:solidFill>
              </a:rPr>
              <a:t>查看审批进度</a:t>
            </a:r>
            <a:endParaRPr lang="en-US" altLang="zh-CN" sz="1800" b="1" dirty="0">
              <a:solidFill>
                <a:srgbClr val="FF0000"/>
              </a:solidFill>
            </a:endParaRPr>
          </a:p>
          <a:p>
            <a:pPr lvl="1">
              <a:lnSpc>
                <a:spcPct val="150000"/>
              </a:lnSpc>
            </a:pPr>
            <a:r>
              <a:rPr lang="zh-CN" altLang="en-US" sz="1600" b="1" dirty="0"/>
              <a:t>申请人点击链接</a:t>
            </a:r>
            <a:r>
              <a:rPr lang="en-US" altLang="zh-CN" sz="1600" b="1" dirty="0">
                <a:hlinkClick r:id="rId2"/>
              </a:rPr>
              <a:t>https://ssc.sjtu.edu.cn/s/ff34061e</a:t>
            </a:r>
            <a:r>
              <a:rPr lang="zh-CN" altLang="en-US" sz="1600" b="1" dirty="0"/>
              <a:t>。</a:t>
            </a:r>
            <a:endParaRPr lang="en-US" altLang="zh-CN" sz="1600" b="1" dirty="0"/>
          </a:p>
          <a:p>
            <a:pPr lvl="1">
              <a:lnSpc>
                <a:spcPct val="150000"/>
              </a:lnSpc>
            </a:pPr>
            <a:r>
              <a:rPr lang="zh-CN" altLang="en-US" sz="1600" b="1" dirty="0"/>
              <a:t>登录</a:t>
            </a:r>
            <a:r>
              <a:rPr lang="en-US" altLang="zh-CN" sz="1600" b="1" dirty="0" err="1"/>
              <a:t>jaccount</a:t>
            </a:r>
            <a:r>
              <a:rPr lang="zh-CN" altLang="en-US" sz="1600" b="1" dirty="0"/>
              <a:t>即可查看提交的表单记录，“当前流程状态”一栏显示审批进度。</a:t>
            </a:r>
          </a:p>
          <a:p>
            <a:pPr lvl="1">
              <a:lnSpc>
                <a:spcPct val="150000"/>
              </a:lnSpc>
            </a:pPr>
            <a:r>
              <a:rPr lang="zh-CN" altLang="en-US" sz="1600" b="1" dirty="0">
                <a:solidFill>
                  <a:srgbClr val="FF0000"/>
                </a:solidFill>
              </a:rPr>
              <a:t>如表单被拒绝，也可在本人表单中填写的邮箱里查看反馈邮件。</a:t>
            </a:r>
          </a:p>
        </p:txBody>
      </p:sp>
      <p:sp>
        <p:nvSpPr>
          <p:cNvPr id="21" name="矩形 20"/>
          <p:cNvSpPr/>
          <p:nvPr/>
        </p:nvSpPr>
        <p:spPr>
          <a:xfrm>
            <a:off x="3955099" y="3845048"/>
            <a:ext cx="388862" cy="27702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3357" y="3259274"/>
            <a:ext cx="6257285" cy="347219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423348" y="1816797"/>
            <a:ext cx="241925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5400" b="1" dirty="0">
                <a:solidFill>
                  <a:schemeClr val="bg1"/>
                </a:solidFill>
              </a:rPr>
              <a:t>谢 谢！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PP_MARK_KEY" val="d51c65d0-de1c-4708-b046-f65be28d24f4"/>
  <p:tag name="COMMONDATA" val="eyJoZGlkIjoiODViY2JkMjU3NGYzZTEwMzZmMGFkZWViYmNkYWU3NDIifQ==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4000,&quot;width&quot;:10120}"/>
</p:tagLst>
</file>

<file path=ppt/theme/theme1.xml><?xml version="1.0" encoding="utf-8"?>
<a:theme xmlns:a="http://schemas.openxmlformats.org/drawingml/2006/main" name="2016-VI主题">
  <a:themeElements>
    <a:clrScheme name="VI统一色">
      <a:dk1>
        <a:srgbClr val="000000"/>
      </a:dk1>
      <a:lt1>
        <a:srgbClr val="FFFFFF"/>
      </a:lt1>
      <a:dk2>
        <a:srgbClr val="BD9F68"/>
      </a:dk2>
      <a:lt2>
        <a:srgbClr val="B5B5B6"/>
      </a:lt2>
      <a:accent1>
        <a:srgbClr val="C8161E"/>
      </a:accent1>
      <a:accent2>
        <a:srgbClr val="F08300"/>
      </a:accent2>
      <a:accent3>
        <a:srgbClr val="FDD000"/>
      </a:accent3>
      <a:accent4>
        <a:srgbClr val="338D27"/>
      </a:accent4>
      <a:accent5>
        <a:srgbClr val="0086D1"/>
      </a:accent5>
      <a:accent6>
        <a:srgbClr val="004098"/>
      </a:accent6>
      <a:hlink>
        <a:srgbClr val="B5B5B6"/>
      </a:hlink>
      <a:folHlink>
        <a:srgbClr val="BD9F68"/>
      </a:folHlink>
    </a:clrScheme>
    <a:fontScheme name="自定义 7">
      <a:majorFont>
        <a:latin typeface="等线"/>
        <a:ea typeface="等线"/>
        <a:cs typeface=""/>
      </a:majorFont>
      <a:minorFont>
        <a:latin typeface="等线 Light"/>
        <a:ea typeface="等线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2016-VI主题</Template>
  <TotalTime>0</TotalTime>
  <Words>322</Words>
  <Application>Microsoft Office PowerPoint</Application>
  <PresentationFormat>全屏显示(4:3)</PresentationFormat>
  <Paragraphs>31</Paragraphs>
  <Slides>6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2" baseType="lpstr">
      <vt:lpstr>Arial</vt:lpstr>
      <vt:lpstr>Calibri</vt:lpstr>
      <vt:lpstr>等线</vt:lpstr>
      <vt:lpstr>等线 Light</vt:lpstr>
      <vt:lpstr>微软雅黑</vt:lpstr>
      <vt:lpstr>2016-VI主题</vt:lpstr>
      <vt:lpstr>“五四评优”一门式线上平台使用说明</vt:lpstr>
      <vt:lpstr>拟推荐人填写表单</vt:lpstr>
      <vt:lpstr>拟推荐人填写表单</vt:lpstr>
      <vt:lpstr>拟推荐人填写表单</vt:lpstr>
      <vt:lpstr>拟推荐人填写表单</vt:lpstr>
      <vt:lpstr>PowerPoint 演示文稿</vt:lpstr>
    </vt:vector>
  </TitlesOfParts>
  <Company>微软中国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微软用户</dc:creator>
  <cp:lastModifiedBy>关 志成</cp:lastModifiedBy>
  <cp:revision>176</cp:revision>
  <dcterms:created xsi:type="dcterms:W3CDTF">2016-01-21T16:32:00Z</dcterms:created>
  <dcterms:modified xsi:type="dcterms:W3CDTF">2023-03-24T07:33:08Z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2052-11.1.0.13703</vt:lpwstr>
  </property>
  <property fmtid="{D5CDD505-2E9C-101B-9397-08002B2CF9AE}" pid="3" name="ICV">
    <vt:lpwstr>BF01803119AC4420AB808AD9A9D7ED4A</vt:lpwstr>
  </property>
</Properties>
</file>